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8710-D0B9-464A-B95D-807940CD21C1}" v="57" dt="2025-12-14T17:10:11.26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100" d="100"/>
          <a:sy n="100" d="100"/>
        </p:scale>
        <p:origin x="12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Cordts" userId="2e9cea9338ce0748" providerId="LiveId" clId="{AFF995BA-1BC8-4335-8ECA-E2B077726624}"/>
    <pc:docChg chg="undo custSel delSld modSld">
      <pc:chgData name="Daniel Cordts" userId="2e9cea9338ce0748" providerId="LiveId" clId="{AFF995BA-1BC8-4335-8ECA-E2B077726624}" dt="2025-12-14T17:10:12.910" v="3607" actId="20577"/>
      <pc:docMkLst>
        <pc:docMk/>
      </pc:docMkLst>
      <pc:sldChg chg="modSp mod">
        <pc:chgData name="Daniel Cordts" userId="2e9cea9338ce0748" providerId="LiveId" clId="{AFF995BA-1BC8-4335-8ECA-E2B077726624}" dt="2025-12-14T16:41:57.951" v="2816" actId="20577"/>
        <pc:sldMkLst>
          <pc:docMk/>
          <pc:sldMk cId="1553432724" sldId="262"/>
        </pc:sldMkLst>
        <pc:spChg chg="mod">
          <ac:chgData name="Daniel Cordts" userId="2e9cea9338ce0748" providerId="LiveId" clId="{AFF995BA-1BC8-4335-8ECA-E2B077726624}" dt="2025-12-14T16:41:57.951" v="2816" actId="20577"/>
          <ac:spMkLst>
            <pc:docMk/>
            <pc:sldMk cId="1553432724" sldId="262"/>
            <ac:spMk id="7" creationId="{0BFEC426-B615-E549-83E5-140FD588BC64}"/>
          </ac:spMkLst>
        </pc:spChg>
      </pc:sldChg>
      <pc:sldChg chg="modSp mod">
        <pc:chgData name="Daniel Cordts" userId="2e9cea9338ce0748" providerId="LiveId" clId="{AFF995BA-1BC8-4335-8ECA-E2B077726624}" dt="2025-12-14T16:43:42.585" v="2828" actId="255"/>
        <pc:sldMkLst>
          <pc:docMk/>
          <pc:sldMk cId="3288665831" sldId="263"/>
        </pc:sldMkLst>
        <pc:spChg chg="mod">
          <ac:chgData name="Daniel Cordts" userId="2e9cea9338ce0748" providerId="LiveId" clId="{AFF995BA-1BC8-4335-8ECA-E2B077726624}" dt="2025-12-14T16:43:42.585" v="2828" actId="255"/>
          <ac:spMkLst>
            <pc:docMk/>
            <pc:sldMk cId="3288665831" sldId="263"/>
            <ac:spMk id="5" creationId="{1B07C49E-AFFC-EC46-8930-E4D428F5F943}"/>
          </ac:spMkLst>
        </pc:spChg>
      </pc:sldChg>
      <pc:sldChg chg="modSp mod">
        <pc:chgData name="Daniel Cordts" userId="2e9cea9338ce0748" providerId="LiveId" clId="{AFF995BA-1BC8-4335-8ECA-E2B077726624}" dt="2025-12-14T16:56:50.288" v="3397" actId="15"/>
        <pc:sldMkLst>
          <pc:docMk/>
          <pc:sldMk cId="2987552906" sldId="264"/>
        </pc:sldMkLst>
        <pc:spChg chg="mod">
          <ac:chgData name="Daniel Cordts" userId="2e9cea9338ce0748" providerId="LiveId" clId="{AFF995BA-1BC8-4335-8ECA-E2B077726624}" dt="2025-12-14T16:56:50.288" v="3397" actId="15"/>
          <ac:spMkLst>
            <pc:docMk/>
            <pc:sldMk cId="2987552906" sldId="264"/>
            <ac:spMk id="5" creationId="{1B07C49E-AFFC-EC46-8930-E4D428F5F943}"/>
          </ac:spMkLst>
        </pc:spChg>
      </pc:sldChg>
      <pc:sldChg chg="modSp mod">
        <pc:chgData name="Daniel Cordts" userId="2e9cea9338ce0748" providerId="LiveId" clId="{AFF995BA-1BC8-4335-8ECA-E2B077726624}" dt="2025-12-14T17:02:14.774" v="3561"/>
        <pc:sldMkLst>
          <pc:docMk/>
          <pc:sldMk cId="1578726356" sldId="265"/>
        </pc:sldMkLst>
        <pc:spChg chg="mod">
          <ac:chgData name="Daniel Cordts" userId="2e9cea9338ce0748" providerId="LiveId" clId="{AFF995BA-1BC8-4335-8ECA-E2B077726624}" dt="2025-12-14T17:02:14.774" v="3561"/>
          <ac:spMkLst>
            <pc:docMk/>
            <pc:sldMk cId="1578726356" sldId="265"/>
            <ac:spMk id="5" creationId="{1B07C49E-AFFC-EC46-8930-E4D428F5F943}"/>
          </ac:spMkLst>
        </pc:spChg>
      </pc:sldChg>
      <pc:sldChg chg="modSp mod">
        <pc:chgData name="Daniel Cordts" userId="2e9cea9338ce0748" providerId="LiveId" clId="{AFF995BA-1BC8-4335-8ECA-E2B077726624}" dt="2025-12-14T16:59:41.874" v="3534"/>
        <pc:sldMkLst>
          <pc:docMk/>
          <pc:sldMk cId="779971636" sldId="266"/>
        </pc:sldMkLst>
        <pc:spChg chg="mod">
          <ac:chgData name="Daniel Cordts" userId="2e9cea9338ce0748" providerId="LiveId" clId="{AFF995BA-1BC8-4335-8ECA-E2B077726624}" dt="2025-12-14T16:59:41.874" v="3534"/>
          <ac:spMkLst>
            <pc:docMk/>
            <pc:sldMk cId="779971636" sldId="266"/>
            <ac:spMk id="5" creationId="{1B07C49E-AFFC-EC46-8930-E4D428F5F943}"/>
          </ac:spMkLst>
        </pc:spChg>
      </pc:sldChg>
      <pc:sldChg chg="addSp delSp modSp mod">
        <pc:chgData name="Daniel Cordts" userId="2e9cea9338ce0748" providerId="LiveId" clId="{AFF995BA-1BC8-4335-8ECA-E2B077726624}" dt="2025-12-14T16:10:03.782" v="1556" actId="20577"/>
        <pc:sldMkLst>
          <pc:docMk/>
          <pc:sldMk cId="3865605948" sldId="269"/>
        </pc:sldMkLst>
        <pc:spChg chg="del">
          <ac:chgData name="Daniel Cordts" userId="2e9cea9338ce0748" providerId="LiveId" clId="{AFF995BA-1BC8-4335-8ECA-E2B077726624}" dt="2025-12-14T16:07:56.220" v="1530" actId="478"/>
          <ac:spMkLst>
            <pc:docMk/>
            <pc:sldMk cId="3865605948" sldId="269"/>
            <ac:spMk id="3" creationId="{373827F3-F386-AA4E-80ED-D86DEF8C158D}"/>
          </ac:spMkLst>
        </pc:spChg>
        <pc:spChg chg="add mod">
          <ac:chgData name="Daniel Cordts" userId="2e9cea9338ce0748" providerId="LiveId" clId="{AFF995BA-1BC8-4335-8ECA-E2B077726624}" dt="2025-12-14T16:10:03.782" v="1556" actId="20577"/>
          <ac:spMkLst>
            <pc:docMk/>
            <pc:sldMk cId="3865605948" sldId="269"/>
            <ac:spMk id="7" creationId="{A955E747-DB56-AFCC-C18C-431271C2F841}"/>
          </ac:spMkLst>
        </pc:spChg>
        <pc:picChg chg="add mod">
          <ac:chgData name="Daniel Cordts" userId="2e9cea9338ce0748" providerId="LiveId" clId="{AFF995BA-1BC8-4335-8ECA-E2B077726624}" dt="2025-12-14T16:09:16.965" v="1537" actId="14100"/>
          <ac:picMkLst>
            <pc:docMk/>
            <pc:sldMk cId="3865605948" sldId="269"/>
            <ac:picMk id="6" creationId="{81309C58-62E7-18E3-1D51-4CB393D7E941}"/>
          </ac:picMkLst>
        </pc:picChg>
      </pc:sldChg>
      <pc:sldChg chg="addSp delSp modSp mod">
        <pc:chgData name="Daniel Cordts" userId="2e9cea9338ce0748" providerId="LiveId" clId="{AFF995BA-1BC8-4335-8ECA-E2B077726624}" dt="2025-12-14T16:24:54.596" v="1962" actId="20577"/>
        <pc:sldMkLst>
          <pc:docMk/>
          <pc:sldMk cId="2727850971" sldId="270"/>
        </pc:sldMkLst>
        <pc:spChg chg="del">
          <ac:chgData name="Daniel Cordts" userId="2e9cea9338ce0748" providerId="LiveId" clId="{AFF995BA-1BC8-4335-8ECA-E2B077726624}" dt="2025-12-14T16:15:39.180" v="1606" actId="478"/>
          <ac:spMkLst>
            <pc:docMk/>
            <pc:sldMk cId="2727850971" sldId="270"/>
            <ac:spMk id="5" creationId="{1B07C49E-AFFC-EC46-8930-E4D428F5F943}"/>
          </ac:spMkLst>
        </pc:spChg>
        <pc:spChg chg="add mod">
          <ac:chgData name="Daniel Cordts" userId="2e9cea9338ce0748" providerId="LiveId" clId="{AFF995BA-1BC8-4335-8ECA-E2B077726624}" dt="2025-12-14T16:24:54.596" v="1962" actId="20577"/>
          <ac:spMkLst>
            <pc:docMk/>
            <pc:sldMk cId="2727850971" sldId="270"/>
            <ac:spMk id="7" creationId="{118B2D8F-147A-4DE2-3C13-54413F58726E}"/>
          </ac:spMkLst>
        </pc:spChg>
        <pc:picChg chg="add mod">
          <ac:chgData name="Daniel Cordts" userId="2e9cea9338ce0748" providerId="LiveId" clId="{AFF995BA-1BC8-4335-8ECA-E2B077726624}" dt="2025-12-14T16:15:42.709" v="1610" actId="1076"/>
          <ac:picMkLst>
            <pc:docMk/>
            <pc:sldMk cId="2727850971" sldId="270"/>
            <ac:picMk id="6" creationId="{BF590488-4889-3920-ED26-E6BF42D8691F}"/>
          </ac:picMkLst>
        </pc:picChg>
      </pc:sldChg>
      <pc:sldChg chg="modSp mod">
        <pc:chgData name="Daniel Cordts" userId="2e9cea9338ce0748" providerId="LiveId" clId="{AFF995BA-1BC8-4335-8ECA-E2B077726624}" dt="2025-12-14T16:37:21.339" v="2772" actId="27636"/>
        <pc:sldMkLst>
          <pc:docMk/>
          <pc:sldMk cId="1630123617" sldId="274"/>
        </pc:sldMkLst>
        <pc:spChg chg="mod">
          <ac:chgData name="Daniel Cordts" userId="2e9cea9338ce0748" providerId="LiveId" clId="{AFF995BA-1BC8-4335-8ECA-E2B077726624}" dt="2025-12-14T16:37:21.339" v="2772" actId="27636"/>
          <ac:spMkLst>
            <pc:docMk/>
            <pc:sldMk cId="1630123617" sldId="274"/>
            <ac:spMk id="5" creationId="{28684E62-A9F8-4E7A-AB01-78893062A1B4}"/>
          </ac:spMkLst>
        </pc:spChg>
      </pc:sldChg>
      <pc:sldChg chg="addSp delSp modSp del mod">
        <pc:chgData name="Daniel Cordts" userId="2e9cea9338ce0748" providerId="LiveId" clId="{AFF995BA-1BC8-4335-8ECA-E2B077726624}" dt="2025-12-14T16:35:02.323" v="2751" actId="47"/>
        <pc:sldMkLst>
          <pc:docMk/>
          <pc:sldMk cId="3410008520" sldId="275"/>
        </pc:sldMkLst>
        <pc:spChg chg="del">
          <ac:chgData name="Daniel Cordts" userId="2e9cea9338ce0748" providerId="LiveId" clId="{AFF995BA-1BC8-4335-8ECA-E2B077726624}" dt="2025-12-14T15:28:47.819" v="46" actId="478"/>
          <ac:spMkLst>
            <pc:docMk/>
            <pc:sldMk cId="3410008520" sldId="275"/>
            <ac:spMk id="5" creationId="{28684E62-A9F8-4E7A-AB01-78893062A1B4}"/>
          </ac:spMkLst>
        </pc:spChg>
        <pc:picChg chg="add del mod">
          <ac:chgData name="Daniel Cordts" userId="2e9cea9338ce0748" providerId="LiveId" clId="{AFF995BA-1BC8-4335-8ECA-E2B077726624}" dt="2025-12-14T15:55:49.212" v="1100" actId="478"/>
          <ac:picMkLst>
            <pc:docMk/>
            <pc:sldMk cId="3410008520" sldId="275"/>
            <ac:picMk id="3" creationId="{5F7DE78A-53C1-3BDB-8948-1AA3FC3A26C1}"/>
          </ac:picMkLst>
        </pc:picChg>
        <pc:picChg chg="add mod">
          <ac:chgData name="Daniel Cordts" userId="2e9cea9338ce0748" providerId="LiveId" clId="{AFF995BA-1BC8-4335-8ECA-E2B077726624}" dt="2025-12-14T15:55:51.637" v="1101" actId="1076"/>
          <ac:picMkLst>
            <pc:docMk/>
            <pc:sldMk cId="3410008520" sldId="275"/>
            <ac:picMk id="7" creationId="{D514F650-EE19-5CAB-6C8E-7C67B96FB510}"/>
          </ac:picMkLst>
        </pc:picChg>
      </pc:sldChg>
      <pc:sldChg chg="modSp mod">
        <pc:chgData name="Daniel Cordts" userId="2e9cea9338ce0748" providerId="LiveId" clId="{AFF995BA-1BC8-4335-8ECA-E2B077726624}" dt="2025-12-14T17:06:09.369" v="3583"/>
        <pc:sldMkLst>
          <pc:docMk/>
          <pc:sldMk cId="148114319" sldId="276"/>
        </pc:sldMkLst>
        <pc:spChg chg="mod">
          <ac:chgData name="Daniel Cordts" userId="2e9cea9338ce0748" providerId="LiveId" clId="{AFF995BA-1BC8-4335-8ECA-E2B077726624}" dt="2025-12-14T17:06:09.369" v="3583"/>
          <ac:spMkLst>
            <pc:docMk/>
            <pc:sldMk cId="148114319" sldId="276"/>
            <ac:spMk id="5" creationId="{1B07C49E-AFFC-EC46-8930-E4D428F5F943}"/>
          </ac:spMkLst>
        </pc:spChg>
      </pc:sldChg>
      <pc:sldChg chg="addSp delSp modSp mod setBg">
        <pc:chgData name="Daniel Cordts" userId="2e9cea9338ce0748" providerId="LiveId" clId="{AFF995BA-1BC8-4335-8ECA-E2B077726624}" dt="2025-12-14T15:56:08.431" v="1104" actId="1076"/>
        <pc:sldMkLst>
          <pc:docMk/>
          <pc:sldMk cId="2459446073" sldId="289"/>
        </pc:sldMkLst>
        <pc:spChg chg="mod ord">
          <ac:chgData name="Daniel Cordts" userId="2e9cea9338ce0748" providerId="LiveId" clId="{AFF995BA-1BC8-4335-8ECA-E2B077726624}" dt="2025-12-14T15:27:41.606" v="34" actId="26606"/>
          <ac:spMkLst>
            <pc:docMk/>
            <pc:sldMk cId="2459446073" sldId="289"/>
            <ac:spMk id="4" creationId="{336C985E-BCEF-DD49-BB47-C4649A79F0D8}"/>
          </ac:spMkLst>
        </pc:spChg>
        <pc:spChg chg="del">
          <ac:chgData name="Daniel Cordts" userId="2e9cea9338ce0748" providerId="LiveId" clId="{AFF995BA-1BC8-4335-8ECA-E2B077726624}" dt="2025-12-14T15:27:33.439" v="29" actId="478"/>
          <ac:spMkLst>
            <pc:docMk/>
            <pc:sldMk cId="2459446073" sldId="289"/>
            <ac:spMk id="5" creationId="{1B07C49E-AFFC-EC46-8930-E4D428F5F943}"/>
          </ac:spMkLst>
        </pc:spChg>
        <pc:spChg chg="mod">
          <ac:chgData name="Daniel Cordts" userId="2e9cea9338ce0748" providerId="LiveId" clId="{AFF995BA-1BC8-4335-8ECA-E2B077726624}" dt="2025-12-14T15:27:41.606" v="34" actId="26606"/>
          <ac:spMkLst>
            <pc:docMk/>
            <pc:sldMk cId="2459446073" sldId="289"/>
            <ac:spMk id="9" creationId="{B68D8986-45AC-4FB5-96E8-C45F9603EB5E}"/>
          </ac:spMkLst>
        </pc:spChg>
        <pc:spChg chg="add del">
          <ac:chgData name="Daniel Cordts" userId="2e9cea9338ce0748" providerId="LiveId" clId="{AFF995BA-1BC8-4335-8ECA-E2B077726624}" dt="2025-12-14T15:27:41.606" v="34" actId="26606"/>
          <ac:spMkLst>
            <pc:docMk/>
            <pc:sldMk cId="2459446073" sldId="289"/>
            <ac:spMk id="14" creationId="{A4AC5506-6312-4701-8D3C-40187889A947}"/>
          </ac:spMkLst>
        </pc:spChg>
        <pc:picChg chg="add mod">
          <ac:chgData name="Daniel Cordts" userId="2e9cea9338ce0748" providerId="LiveId" clId="{AFF995BA-1BC8-4335-8ECA-E2B077726624}" dt="2025-12-14T15:28:39.093" v="44" actId="1076"/>
          <ac:picMkLst>
            <pc:docMk/>
            <pc:sldMk cId="2459446073" sldId="289"/>
            <ac:picMk id="3" creationId="{7EC25456-F645-FB80-4C54-0E379F89FF10}"/>
          </ac:picMkLst>
        </pc:picChg>
        <pc:picChg chg="add del mod">
          <ac:chgData name="Daniel Cordts" userId="2e9cea9338ce0748" providerId="LiveId" clId="{AFF995BA-1BC8-4335-8ECA-E2B077726624}" dt="2025-12-14T15:29:25.133" v="47" actId="478"/>
          <ac:picMkLst>
            <pc:docMk/>
            <pc:sldMk cId="2459446073" sldId="289"/>
            <ac:picMk id="7" creationId="{16024C77-674C-766A-C72C-3F1573B59788}"/>
          </ac:picMkLst>
        </pc:picChg>
        <pc:picChg chg="add del mod">
          <ac:chgData name="Daniel Cordts" userId="2e9cea9338ce0748" providerId="LiveId" clId="{AFF995BA-1BC8-4335-8ECA-E2B077726624}" dt="2025-12-14T15:56:04.186" v="1102" actId="478"/>
          <ac:picMkLst>
            <pc:docMk/>
            <pc:sldMk cId="2459446073" sldId="289"/>
            <ac:picMk id="10" creationId="{0212913B-4A43-97D5-54DF-C53B03854DF8}"/>
          </ac:picMkLst>
        </pc:picChg>
        <pc:picChg chg="add mod">
          <ac:chgData name="Daniel Cordts" userId="2e9cea9338ce0748" providerId="LiveId" clId="{AFF995BA-1BC8-4335-8ECA-E2B077726624}" dt="2025-12-14T15:56:08.431" v="1104" actId="1076"/>
          <ac:picMkLst>
            <pc:docMk/>
            <pc:sldMk cId="2459446073" sldId="289"/>
            <ac:picMk id="12" creationId="{40B98E53-7F62-6767-102A-C2CB4FD52407}"/>
          </ac:picMkLst>
        </pc:picChg>
      </pc:sldChg>
      <pc:sldChg chg="modSp mod">
        <pc:chgData name="Daniel Cordts" userId="2e9cea9338ce0748" providerId="LiveId" clId="{AFF995BA-1BC8-4335-8ECA-E2B077726624}" dt="2025-12-14T17:09:51.895" v="3604"/>
        <pc:sldMkLst>
          <pc:docMk/>
          <pc:sldMk cId="1813711241" sldId="293"/>
        </pc:sldMkLst>
        <pc:spChg chg="mod">
          <ac:chgData name="Daniel Cordts" userId="2e9cea9338ce0748" providerId="LiveId" clId="{AFF995BA-1BC8-4335-8ECA-E2B077726624}" dt="2025-12-14T17:09:51.895" v="3604"/>
          <ac:spMkLst>
            <pc:docMk/>
            <pc:sldMk cId="1813711241" sldId="293"/>
            <ac:spMk id="5" creationId="{1B07C49E-AFFC-EC46-8930-E4D428F5F943}"/>
          </ac:spMkLst>
        </pc:spChg>
      </pc:sldChg>
      <pc:sldChg chg="addSp delSp modSp mod">
        <pc:chgData name="Daniel Cordts" userId="2e9cea9338ce0748" providerId="LiveId" clId="{AFF995BA-1BC8-4335-8ECA-E2B077726624}" dt="2025-12-14T15:45:58.164" v="632" actId="20577"/>
        <pc:sldMkLst>
          <pc:docMk/>
          <pc:sldMk cId="981671777" sldId="296"/>
        </pc:sldMkLst>
        <pc:spChg chg="mod">
          <ac:chgData name="Daniel Cordts" userId="2e9cea9338ce0748" providerId="LiveId" clId="{AFF995BA-1BC8-4335-8ECA-E2B077726624}" dt="2025-12-14T15:40:52.349" v="230" actId="5793"/>
          <ac:spMkLst>
            <pc:docMk/>
            <pc:sldMk cId="981671777" sldId="296"/>
            <ac:spMk id="2" creationId="{54176327-8CC4-4356-8BBB-DC4965CE9857}"/>
          </ac:spMkLst>
        </pc:spChg>
        <pc:spChg chg="del">
          <ac:chgData name="Daniel Cordts" userId="2e9cea9338ce0748" providerId="LiveId" clId="{AFF995BA-1BC8-4335-8ECA-E2B077726624}" dt="2025-12-14T15:41:10.869" v="231" actId="478"/>
          <ac:spMkLst>
            <pc:docMk/>
            <pc:sldMk cId="981671777" sldId="296"/>
            <ac:spMk id="5" creationId="{85D9F803-CDBC-C74C-AF1B-2B5937D1C241}"/>
          </ac:spMkLst>
        </pc:spChg>
        <pc:spChg chg="add mod">
          <ac:chgData name="Daniel Cordts" userId="2e9cea9338ce0748" providerId="LiveId" clId="{AFF995BA-1BC8-4335-8ECA-E2B077726624}" dt="2025-12-14T15:45:58.164" v="632" actId="20577"/>
          <ac:spMkLst>
            <pc:docMk/>
            <pc:sldMk cId="981671777" sldId="296"/>
            <ac:spMk id="7" creationId="{191C1227-3089-0CC2-62FB-AB105ED0F8B8}"/>
          </ac:spMkLst>
        </pc:spChg>
        <pc:picChg chg="add mod">
          <ac:chgData name="Daniel Cordts" userId="2e9cea9338ce0748" providerId="LiveId" clId="{AFF995BA-1BC8-4335-8ECA-E2B077726624}" dt="2025-12-14T15:41:14.037" v="235" actId="1076"/>
          <ac:picMkLst>
            <pc:docMk/>
            <pc:sldMk cId="981671777" sldId="296"/>
            <ac:picMk id="6" creationId="{653D5D56-5D34-C6F3-5584-0FA543E028E4}"/>
          </ac:picMkLst>
        </pc:picChg>
      </pc:sldChg>
      <pc:sldChg chg="addSp delSp modSp mod">
        <pc:chgData name="Daniel Cordts" userId="2e9cea9338ce0748" providerId="LiveId" clId="{AFF995BA-1BC8-4335-8ECA-E2B077726624}" dt="2025-12-14T16:49:20.146" v="3095" actId="5793"/>
        <pc:sldMkLst>
          <pc:docMk/>
          <pc:sldMk cId="280316088" sldId="299"/>
        </pc:sldMkLst>
        <pc:spChg chg="mod">
          <ac:chgData name="Daniel Cordts" userId="2e9cea9338ce0748" providerId="LiveId" clId="{AFF995BA-1BC8-4335-8ECA-E2B077726624}" dt="2025-12-14T16:49:20.146" v="3095" actId="5793"/>
          <ac:spMkLst>
            <pc:docMk/>
            <pc:sldMk cId="280316088" sldId="299"/>
            <ac:spMk id="3" creationId="{AB0AB2AC-B7E6-6849-9AE9-697369407F8F}"/>
          </ac:spMkLst>
        </pc:spChg>
        <pc:spChg chg="del">
          <ac:chgData name="Daniel Cordts" userId="2e9cea9338ce0748" providerId="LiveId" clId="{AFF995BA-1BC8-4335-8ECA-E2B077726624}" dt="2025-12-14T16:47:36.637" v="2915" actId="478"/>
          <ac:spMkLst>
            <pc:docMk/>
            <pc:sldMk cId="280316088" sldId="299"/>
            <ac:spMk id="5" creationId="{1B07C49E-AFFC-EC46-8930-E4D428F5F943}"/>
          </ac:spMkLst>
        </pc:spChg>
        <pc:graphicFrameChg chg="add mod modGraphic">
          <ac:chgData name="Daniel Cordts" userId="2e9cea9338ce0748" providerId="LiveId" clId="{AFF995BA-1BC8-4335-8ECA-E2B077726624}" dt="2025-12-14T16:47:33.866" v="2914" actId="1076"/>
          <ac:graphicFrameMkLst>
            <pc:docMk/>
            <pc:sldMk cId="280316088" sldId="299"/>
            <ac:graphicFrameMk id="2" creationId="{EB028FA3-EF0C-C781-1A1A-96F1B7DBAF02}"/>
          </ac:graphicFrameMkLst>
        </pc:graphicFrameChg>
      </pc:sldChg>
      <pc:sldChg chg="addSp delSp modSp mod">
        <pc:chgData name="Daniel Cordts" userId="2e9cea9338ce0748" providerId="LiveId" clId="{AFF995BA-1BC8-4335-8ECA-E2B077726624}" dt="2025-12-14T16:53:18.547" v="3385"/>
        <pc:sldMkLst>
          <pc:docMk/>
          <pc:sldMk cId="1385553969" sldId="302"/>
        </pc:sldMkLst>
        <pc:spChg chg="del">
          <ac:chgData name="Daniel Cordts" userId="2e9cea9338ce0748" providerId="LiveId" clId="{AFF995BA-1BC8-4335-8ECA-E2B077726624}" dt="2025-12-14T16:49:54.932" v="3096" actId="478"/>
          <ac:spMkLst>
            <pc:docMk/>
            <pc:sldMk cId="1385553969" sldId="302"/>
            <ac:spMk id="2" creationId="{8B78C759-C687-440F-8CAE-D3071F1AB630}"/>
          </ac:spMkLst>
        </pc:spChg>
        <pc:spChg chg="mod">
          <ac:chgData name="Daniel Cordts" userId="2e9cea9338ce0748" providerId="LiveId" clId="{AFF995BA-1BC8-4335-8ECA-E2B077726624}" dt="2025-12-14T16:53:18.547" v="3385"/>
          <ac:spMkLst>
            <pc:docMk/>
            <pc:sldMk cId="1385553969" sldId="302"/>
            <ac:spMk id="3" creationId="{AB0AB2AC-B7E6-6849-9AE9-697369407F8F}"/>
          </ac:spMkLst>
        </pc:spChg>
        <pc:spChg chg="add del mod topLvl">
          <ac:chgData name="Daniel Cordts" userId="2e9cea9338ce0748" providerId="LiveId" clId="{AFF995BA-1BC8-4335-8ECA-E2B077726624}" dt="2025-12-14T16:49:59.163" v="3098" actId="478"/>
          <ac:spMkLst>
            <pc:docMk/>
            <pc:sldMk cId="1385553969" sldId="302"/>
            <ac:spMk id="7" creationId="{E95C03FA-B1DF-A1DF-03CB-F56644ECBE7A}"/>
          </ac:spMkLst>
        </pc:spChg>
        <pc:spChg chg="add del mod topLvl">
          <ac:chgData name="Daniel Cordts" userId="2e9cea9338ce0748" providerId="LiveId" clId="{AFF995BA-1BC8-4335-8ECA-E2B077726624}" dt="2025-12-14T16:50:25.065" v="3100" actId="478"/>
          <ac:spMkLst>
            <pc:docMk/>
            <pc:sldMk cId="1385553969" sldId="302"/>
            <ac:spMk id="8" creationId="{41B6FA3D-707D-1306-7867-CD39C5997033}"/>
          </ac:spMkLst>
        </pc:spChg>
        <pc:spChg chg="add mod">
          <ac:chgData name="Daniel Cordts" userId="2e9cea9338ce0748" providerId="LiveId" clId="{AFF995BA-1BC8-4335-8ECA-E2B077726624}" dt="2025-12-14T16:50:04.200" v="3099"/>
          <ac:spMkLst>
            <pc:docMk/>
            <pc:sldMk cId="1385553969" sldId="302"/>
            <ac:spMk id="9" creationId="{2229C5EA-CA32-BAF7-C46B-3741AA61D66C}"/>
          </ac:spMkLst>
        </pc:spChg>
        <pc:grpChg chg="add del mod">
          <ac:chgData name="Daniel Cordts" userId="2e9cea9338ce0748" providerId="LiveId" clId="{AFF995BA-1BC8-4335-8ECA-E2B077726624}" dt="2025-12-14T16:49:59.163" v="3098" actId="478"/>
          <ac:grpSpMkLst>
            <pc:docMk/>
            <pc:sldMk cId="1385553969" sldId="302"/>
            <ac:grpSpMk id="5" creationId="{0102FF25-6363-17A5-8DD8-B4B0964ABF9D}"/>
          </ac:grpSpMkLst>
        </pc:grpChg>
        <pc:graphicFrameChg chg="add mod modGraphic">
          <ac:chgData name="Daniel Cordts" userId="2e9cea9338ce0748" providerId="LiveId" clId="{AFF995BA-1BC8-4335-8ECA-E2B077726624}" dt="2025-12-14T16:51:56.164" v="3260" actId="20577"/>
          <ac:graphicFrameMkLst>
            <pc:docMk/>
            <pc:sldMk cId="1385553969" sldId="302"/>
            <ac:graphicFrameMk id="10" creationId="{4C452183-DE9D-D644-94C1-DABA877C17DB}"/>
          </ac:graphicFrameMkLst>
        </pc:graphicFrameChg>
      </pc:sldChg>
      <pc:sldChg chg="modSp mod">
        <pc:chgData name="Daniel Cordts" userId="2e9cea9338ce0748" providerId="LiveId" clId="{AFF995BA-1BC8-4335-8ECA-E2B077726624}" dt="2025-12-14T17:10:12.910" v="3607" actId="20577"/>
        <pc:sldMkLst>
          <pc:docMk/>
          <pc:sldMk cId="334532777" sldId="303"/>
        </pc:sldMkLst>
        <pc:spChg chg="mod">
          <ac:chgData name="Daniel Cordts" userId="2e9cea9338ce0748" providerId="LiveId" clId="{AFF995BA-1BC8-4335-8ECA-E2B077726624}" dt="2025-12-14T17:10:12.910" v="3607" actId="20577"/>
          <ac:spMkLst>
            <pc:docMk/>
            <pc:sldMk cId="334532777" sldId="303"/>
            <ac:spMk id="5" creationId="{1B07C49E-AFFC-EC46-8930-E4D428F5F943}"/>
          </ac:spMkLst>
        </pc:spChg>
      </pc:sldChg>
      <pc:sldChg chg="addSp delSp modSp mod">
        <pc:chgData name="Daniel Cordts" userId="2e9cea9338ce0748" providerId="LiveId" clId="{AFF995BA-1BC8-4335-8ECA-E2B077726624}" dt="2025-12-14T16:12:21.318" v="1580" actId="1076"/>
        <pc:sldMkLst>
          <pc:docMk/>
          <pc:sldMk cId="3869789237" sldId="304"/>
        </pc:sldMkLst>
        <pc:spChg chg="del">
          <ac:chgData name="Daniel Cordts" userId="2e9cea9338ce0748" providerId="LiveId" clId="{AFF995BA-1BC8-4335-8ECA-E2B077726624}" dt="2025-12-14T16:10:32.813" v="1557" actId="478"/>
          <ac:spMkLst>
            <pc:docMk/>
            <pc:sldMk cId="3869789237" sldId="304"/>
            <ac:spMk id="3" creationId="{373827F3-F386-AA4E-80ED-D86DEF8C158D}"/>
          </ac:spMkLst>
        </pc:spChg>
        <pc:spChg chg="add del mod">
          <ac:chgData name="Daniel Cordts" userId="2e9cea9338ce0748" providerId="LiveId" clId="{AFF995BA-1BC8-4335-8ECA-E2B077726624}" dt="2025-12-14T16:11:49.588" v="1566" actId="478"/>
          <ac:spMkLst>
            <pc:docMk/>
            <pc:sldMk cId="3869789237" sldId="304"/>
            <ac:spMk id="7" creationId="{72AF7566-CCBF-6803-C279-91D8772DB73F}"/>
          </ac:spMkLst>
        </pc:spChg>
        <pc:spChg chg="add">
          <ac:chgData name="Daniel Cordts" userId="2e9cea9338ce0748" providerId="LiveId" clId="{AFF995BA-1BC8-4335-8ECA-E2B077726624}" dt="2025-12-14T16:11:38.786" v="1564"/>
          <ac:spMkLst>
            <pc:docMk/>
            <pc:sldMk cId="3869789237" sldId="304"/>
            <ac:spMk id="8" creationId="{2E0ED241-DFCB-2422-D0E8-38FDE94666D5}"/>
          </ac:spMkLst>
        </pc:spChg>
        <pc:spChg chg="add">
          <ac:chgData name="Daniel Cordts" userId="2e9cea9338ce0748" providerId="LiveId" clId="{AFF995BA-1BC8-4335-8ECA-E2B077726624}" dt="2025-12-14T16:11:44.219" v="1565"/>
          <ac:spMkLst>
            <pc:docMk/>
            <pc:sldMk cId="3869789237" sldId="304"/>
            <ac:spMk id="9" creationId="{6B5A4839-85D4-A4DF-C526-CBEBF061600D}"/>
          </ac:spMkLst>
        </pc:spChg>
        <pc:spChg chg="add mod">
          <ac:chgData name="Daniel Cordts" userId="2e9cea9338ce0748" providerId="LiveId" clId="{AFF995BA-1BC8-4335-8ECA-E2B077726624}" dt="2025-12-14T16:12:21.318" v="1580" actId="1076"/>
          <ac:spMkLst>
            <pc:docMk/>
            <pc:sldMk cId="3869789237" sldId="304"/>
            <ac:spMk id="10" creationId="{36026C4D-09CB-5F47-32FD-606955558158}"/>
          </ac:spMkLst>
        </pc:spChg>
        <pc:picChg chg="add mod">
          <ac:chgData name="Daniel Cordts" userId="2e9cea9338ce0748" providerId="LiveId" clId="{AFF995BA-1BC8-4335-8ECA-E2B077726624}" dt="2025-12-14T16:10:49.693" v="1561" actId="1076"/>
          <ac:picMkLst>
            <pc:docMk/>
            <pc:sldMk cId="3869789237" sldId="304"/>
            <ac:picMk id="6" creationId="{9927D350-6D3B-45D3-B28C-E4545245FCFE}"/>
          </ac:picMkLst>
        </pc:picChg>
      </pc:sldChg>
      <pc:sldChg chg="addSp delSp modSp mod">
        <pc:chgData name="Daniel Cordts" userId="2e9cea9338ce0748" providerId="LiveId" clId="{AFF995BA-1BC8-4335-8ECA-E2B077726624}" dt="2025-12-14T16:23:36.822" v="1790" actId="1076"/>
        <pc:sldMkLst>
          <pc:docMk/>
          <pc:sldMk cId="80090182" sldId="305"/>
        </pc:sldMkLst>
        <pc:spChg chg="del">
          <ac:chgData name="Daniel Cordts" userId="2e9cea9338ce0748" providerId="LiveId" clId="{AFF995BA-1BC8-4335-8ECA-E2B077726624}" dt="2025-12-14T16:12:53.191" v="1581" actId="478"/>
          <ac:spMkLst>
            <pc:docMk/>
            <pc:sldMk cId="80090182" sldId="305"/>
            <ac:spMk id="3" creationId="{373827F3-F386-AA4E-80ED-D86DEF8C158D}"/>
          </ac:spMkLst>
        </pc:spChg>
        <pc:spChg chg="add mod">
          <ac:chgData name="Daniel Cordts" userId="2e9cea9338ce0748" providerId="LiveId" clId="{AFF995BA-1BC8-4335-8ECA-E2B077726624}" dt="2025-12-14T16:23:36.822" v="1790" actId="1076"/>
          <ac:spMkLst>
            <pc:docMk/>
            <pc:sldMk cId="80090182" sldId="305"/>
            <ac:spMk id="7" creationId="{15349429-7688-CA14-D487-713C8C263DD2}"/>
          </ac:spMkLst>
        </pc:spChg>
        <pc:picChg chg="add mod">
          <ac:chgData name="Daniel Cordts" userId="2e9cea9338ce0748" providerId="LiveId" clId="{AFF995BA-1BC8-4335-8ECA-E2B077726624}" dt="2025-12-14T16:12:59.237" v="1587" actId="1076"/>
          <ac:picMkLst>
            <pc:docMk/>
            <pc:sldMk cId="80090182" sldId="305"/>
            <ac:picMk id="6" creationId="{4EA507C0-7B26-38DD-5360-A336CD0CD0EF}"/>
          </ac:picMkLst>
        </pc:picChg>
      </pc:sldChg>
      <pc:sldChg chg="addSp delSp modSp mod">
        <pc:chgData name="Daniel Cordts" userId="2e9cea9338ce0748" providerId="LiveId" clId="{AFF995BA-1BC8-4335-8ECA-E2B077726624}" dt="2025-12-14T16:23:45.797" v="1791" actId="1076"/>
        <pc:sldMkLst>
          <pc:docMk/>
          <pc:sldMk cId="3145340593" sldId="306"/>
        </pc:sldMkLst>
        <pc:spChg chg="del">
          <ac:chgData name="Daniel Cordts" userId="2e9cea9338ce0748" providerId="LiveId" clId="{AFF995BA-1BC8-4335-8ECA-E2B077726624}" dt="2025-12-14T16:13:40.635" v="1594" actId="478"/>
          <ac:spMkLst>
            <pc:docMk/>
            <pc:sldMk cId="3145340593" sldId="306"/>
            <ac:spMk id="3" creationId="{373827F3-F386-AA4E-80ED-D86DEF8C158D}"/>
          </ac:spMkLst>
        </pc:spChg>
        <pc:spChg chg="add mod">
          <ac:chgData name="Daniel Cordts" userId="2e9cea9338ce0748" providerId="LiveId" clId="{AFF995BA-1BC8-4335-8ECA-E2B077726624}" dt="2025-12-14T16:23:45.797" v="1791" actId="1076"/>
          <ac:spMkLst>
            <pc:docMk/>
            <pc:sldMk cId="3145340593" sldId="306"/>
            <ac:spMk id="7" creationId="{D03528B9-4D57-BEA6-A629-0006CC6632C3}"/>
          </ac:spMkLst>
        </pc:spChg>
        <pc:picChg chg="add mod">
          <ac:chgData name="Daniel Cordts" userId="2e9cea9338ce0748" providerId="LiveId" clId="{AFF995BA-1BC8-4335-8ECA-E2B077726624}" dt="2025-12-14T16:13:52.127" v="1599" actId="1076"/>
          <ac:picMkLst>
            <pc:docMk/>
            <pc:sldMk cId="3145340593" sldId="306"/>
            <ac:picMk id="6" creationId="{0CCAE152-2968-513A-EF59-67615940E1A1}"/>
          </ac:picMkLst>
        </pc:picChg>
      </pc:sldChg>
      <pc:sldChg chg="addSp delSp modSp mod">
        <pc:chgData name="Daniel Cordts" userId="2e9cea9338ce0748" providerId="LiveId" clId="{AFF995BA-1BC8-4335-8ECA-E2B077726624}" dt="2025-12-14T16:21:49.006" v="1666" actId="1076"/>
        <pc:sldMkLst>
          <pc:docMk/>
          <pc:sldMk cId="1106727586" sldId="307"/>
        </pc:sldMkLst>
        <pc:spChg chg="del">
          <ac:chgData name="Daniel Cordts" userId="2e9cea9338ce0748" providerId="LiveId" clId="{AFF995BA-1BC8-4335-8ECA-E2B077726624}" dt="2025-12-14T16:13:11.818" v="1588" actId="478"/>
          <ac:spMkLst>
            <pc:docMk/>
            <pc:sldMk cId="1106727586" sldId="307"/>
            <ac:spMk id="3" creationId="{373827F3-F386-AA4E-80ED-D86DEF8C158D}"/>
          </ac:spMkLst>
        </pc:spChg>
        <pc:spChg chg="add mod">
          <ac:chgData name="Daniel Cordts" userId="2e9cea9338ce0748" providerId="LiveId" clId="{AFF995BA-1BC8-4335-8ECA-E2B077726624}" dt="2025-12-14T16:21:49.006" v="1666" actId="1076"/>
          <ac:spMkLst>
            <pc:docMk/>
            <pc:sldMk cId="1106727586" sldId="307"/>
            <ac:spMk id="7" creationId="{CEC3B058-3378-2643-56CF-44DABDB7E8F0}"/>
          </ac:spMkLst>
        </pc:spChg>
        <pc:picChg chg="add mod">
          <ac:chgData name="Daniel Cordts" userId="2e9cea9338ce0748" providerId="LiveId" clId="{AFF995BA-1BC8-4335-8ECA-E2B077726624}" dt="2025-12-14T16:13:16.430" v="1593" actId="1076"/>
          <ac:picMkLst>
            <pc:docMk/>
            <pc:sldMk cId="1106727586" sldId="307"/>
            <ac:picMk id="6" creationId="{7D969D5C-D813-309D-08CA-3EB56161DF74}"/>
          </ac:picMkLst>
        </pc:picChg>
      </pc:sldChg>
      <pc:sldChg chg="addSp delSp modSp mod">
        <pc:chgData name="Daniel Cordts" userId="2e9cea9338ce0748" providerId="LiveId" clId="{AFF995BA-1BC8-4335-8ECA-E2B077726624}" dt="2025-12-14T16:24:36.117" v="1908" actId="1076"/>
        <pc:sldMkLst>
          <pc:docMk/>
          <pc:sldMk cId="706594483" sldId="308"/>
        </pc:sldMkLst>
        <pc:spChg chg="del">
          <ac:chgData name="Daniel Cordts" userId="2e9cea9338ce0748" providerId="LiveId" clId="{AFF995BA-1BC8-4335-8ECA-E2B077726624}" dt="2025-12-14T16:14:01.424" v="1600" actId="478"/>
          <ac:spMkLst>
            <pc:docMk/>
            <pc:sldMk cId="706594483" sldId="308"/>
            <ac:spMk id="3" creationId="{373827F3-F386-AA4E-80ED-D86DEF8C158D}"/>
          </ac:spMkLst>
        </pc:spChg>
        <pc:spChg chg="add mod">
          <ac:chgData name="Daniel Cordts" userId="2e9cea9338ce0748" providerId="LiveId" clId="{AFF995BA-1BC8-4335-8ECA-E2B077726624}" dt="2025-12-14T16:24:36.117" v="1908" actId="1076"/>
          <ac:spMkLst>
            <pc:docMk/>
            <pc:sldMk cId="706594483" sldId="308"/>
            <ac:spMk id="7" creationId="{D0366078-5297-48B8-D4AD-3EE91E55A1A7}"/>
          </ac:spMkLst>
        </pc:spChg>
        <pc:picChg chg="add mod">
          <ac:chgData name="Daniel Cordts" userId="2e9cea9338ce0748" providerId="LiveId" clId="{AFF995BA-1BC8-4335-8ECA-E2B077726624}" dt="2025-12-14T16:14:07.070" v="1605" actId="1076"/>
          <ac:picMkLst>
            <pc:docMk/>
            <pc:sldMk cId="706594483" sldId="308"/>
            <ac:picMk id="6" creationId="{9B84605E-98B0-6D47-4A89-9CEF59FD934F}"/>
          </ac:picMkLst>
        </pc:picChg>
      </pc:sldChg>
      <pc:sldChg chg="addSp delSp modSp mod">
        <pc:chgData name="Daniel Cordts" userId="2e9cea9338ce0748" providerId="LiveId" clId="{AFF995BA-1BC8-4335-8ECA-E2B077726624}" dt="2025-12-14T16:25:29.549" v="1998" actId="20577"/>
        <pc:sldMkLst>
          <pc:docMk/>
          <pc:sldMk cId="1794738657" sldId="309"/>
        </pc:sldMkLst>
        <pc:spChg chg="del">
          <ac:chgData name="Daniel Cordts" userId="2e9cea9338ce0748" providerId="LiveId" clId="{AFF995BA-1BC8-4335-8ECA-E2B077726624}" dt="2025-12-14T16:16:01.969" v="1611" actId="478"/>
          <ac:spMkLst>
            <pc:docMk/>
            <pc:sldMk cId="1794738657" sldId="309"/>
            <ac:spMk id="5" creationId="{1B07C49E-AFFC-EC46-8930-E4D428F5F943}"/>
          </ac:spMkLst>
        </pc:spChg>
        <pc:spChg chg="add mod">
          <ac:chgData name="Daniel Cordts" userId="2e9cea9338ce0748" providerId="LiveId" clId="{AFF995BA-1BC8-4335-8ECA-E2B077726624}" dt="2025-12-14T16:25:29.549" v="1998" actId="20577"/>
          <ac:spMkLst>
            <pc:docMk/>
            <pc:sldMk cId="1794738657" sldId="309"/>
            <ac:spMk id="7" creationId="{FA7D17C9-0AAC-B839-E8CF-E1F839049A6C}"/>
          </ac:spMkLst>
        </pc:spChg>
        <pc:picChg chg="add mod">
          <ac:chgData name="Daniel Cordts" userId="2e9cea9338ce0748" providerId="LiveId" clId="{AFF995BA-1BC8-4335-8ECA-E2B077726624}" dt="2025-12-14T16:16:06.773" v="1616" actId="1076"/>
          <ac:picMkLst>
            <pc:docMk/>
            <pc:sldMk cId="1794738657" sldId="309"/>
            <ac:picMk id="6" creationId="{20DCCE7B-193A-BB87-1226-FA7815E2EAB3}"/>
          </ac:picMkLst>
        </pc:picChg>
      </pc:sldChg>
      <pc:sldChg chg="addSp delSp modSp mod">
        <pc:chgData name="Daniel Cordts" userId="2e9cea9338ce0748" providerId="LiveId" clId="{AFF995BA-1BC8-4335-8ECA-E2B077726624}" dt="2025-12-14T16:26:05.880" v="2068" actId="20577"/>
        <pc:sldMkLst>
          <pc:docMk/>
          <pc:sldMk cId="4010014743" sldId="310"/>
        </pc:sldMkLst>
        <pc:spChg chg="del">
          <ac:chgData name="Daniel Cordts" userId="2e9cea9338ce0748" providerId="LiveId" clId="{AFF995BA-1BC8-4335-8ECA-E2B077726624}" dt="2025-12-14T16:16:21.089" v="1617" actId="478"/>
          <ac:spMkLst>
            <pc:docMk/>
            <pc:sldMk cId="4010014743" sldId="310"/>
            <ac:spMk id="5" creationId="{1B07C49E-AFFC-EC46-8930-E4D428F5F943}"/>
          </ac:spMkLst>
        </pc:spChg>
        <pc:spChg chg="add mod">
          <ac:chgData name="Daniel Cordts" userId="2e9cea9338ce0748" providerId="LiveId" clId="{AFF995BA-1BC8-4335-8ECA-E2B077726624}" dt="2025-12-14T16:26:05.880" v="2068" actId="20577"/>
          <ac:spMkLst>
            <pc:docMk/>
            <pc:sldMk cId="4010014743" sldId="310"/>
            <ac:spMk id="8" creationId="{12CAF1FA-6FE9-AC74-C12D-8040189F277D}"/>
          </ac:spMkLst>
        </pc:spChg>
        <pc:picChg chg="add mod">
          <ac:chgData name="Daniel Cordts" userId="2e9cea9338ce0748" providerId="LiveId" clId="{AFF995BA-1BC8-4335-8ECA-E2B077726624}" dt="2025-12-14T16:16:24.717" v="1621" actId="1076"/>
          <ac:picMkLst>
            <pc:docMk/>
            <pc:sldMk cId="4010014743" sldId="310"/>
            <ac:picMk id="6" creationId="{4869AC8B-93BF-68E1-B5E6-60FF7F81CA04}"/>
          </ac:picMkLst>
        </pc:picChg>
      </pc:sldChg>
      <pc:sldChg chg="addSp delSp modSp mod">
        <pc:chgData name="Daniel Cordts" userId="2e9cea9338ce0748" providerId="LiveId" clId="{AFF995BA-1BC8-4335-8ECA-E2B077726624}" dt="2025-12-14T16:26:35.731" v="2144" actId="20577"/>
        <pc:sldMkLst>
          <pc:docMk/>
          <pc:sldMk cId="2735560525" sldId="311"/>
        </pc:sldMkLst>
        <pc:spChg chg="del">
          <ac:chgData name="Daniel Cordts" userId="2e9cea9338ce0748" providerId="LiveId" clId="{AFF995BA-1BC8-4335-8ECA-E2B077726624}" dt="2025-12-14T16:16:36.074" v="1622" actId="478"/>
          <ac:spMkLst>
            <pc:docMk/>
            <pc:sldMk cId="2735560525" sldId="311"/>
            <ac:spMk id="5" creationId="{1B07C49E-AFFC-EC46-8930-E4D428F5F943}"/>
          </ac:spMkLst>
        </pc:spChg>
        <pc:spChg chg="add mod">
          <ac:chgData name="Daniel Cordts" userId="2e9cea9338ce0748" providerId="LiveId" clId="{AFF995BA-1BC8-4335-8ECA-E2B077726624}" dt="2025-12-14T16:26:35.731" v="2144" actId="20577"/>
          <ac:spMkLst>
            <pc:docMk/>
            <pc:sldMk cId="2735560525" sldId="311"/>
            <ac:spMk id="7" creationId="{E984A4ED-A1AC-55EF-1E2C-C76BDF7A6DEA}"/>
          </ac:spMkLst>
        </pc:spChg>
        <pc:picChg chg="add mod">
          <ac:chgData name="Daniel Cordts" userId="2e9cea9338ce0748" providerId="LiveId" clId="{AFF995BA-1BC8-4335-8ECA-E2B077726624}" dt="2025-12-14T16:16:39.174" v="1626" actId="1076"/>
          <ac:picMkLst>
            <pc:docMk/>
            <pc:sldMk cId="2735560525" sldId="311"/>
            <ac:picMk id="6" creationId="{F86BEC70-6D71-7060-1A9A-770494ED696B}"/>
          </ac:picMkLst>
        </pc:picChg>
      </pc:sldChg>
      <pc:sldChg chg="addSp delSp modSp mod">
        <pc:chgData name="Daniel Cordts" userId="2e9cea9338ce0748" providerId="LiveId" clId="{AFF995BA-1BC8-4335-8ECA-E2B077726624}" dt="2025-12-14T16:27:45.435" v="2239" actId="20577"/>
        <pc:sldMkLst>
          <pc:docMk/>
          <pc:sldMk cId="1434679925" sldId="312"/>
        </pc:sldMkLst>
        <pc:spChg chg="del">
          <ac:chgData name="Daniel Cordts" userId="2e9cea9338ce0748" providerId="LiveId" clId="{AFF995BA-1BC8-4335-8ECA-E2B077726624}" dt="2025-12-14T16:27:05.547" v="2145" actId="478"/>
          <ac:spMkLst>
            <pc:docMk/>
            <pc:sldMk cId="1434679925" sldId="312"/>
            <ac:spMk id="5" creationId="{1B07C49E-AFFC-EC46-8930-E4D428F5F943}"/>
          </ac:spMkLst>
        </pc:spChg>
        <pc:spChg chg="add mod">
          <ac:chgData name="Daniel Cordts" userId="2e9cea9338ce0748" providerId="LiveId" clId="{AFF995BA-1BC8-4335-8ECA-E2B077726624}" dt="2025-12-14T16:27:45.435" v="2239" actId="20577"/>
          <ac:spMkLst>
            <pc:docMk/>
            <pc:sldMk cId="1434679925" sldId="312"/>
            <ac:spMk id="7" creationId="{89A070B3-197D-DC55-0FE4-32E50768BA0B}"/>
          </ac:spMkLst>
        </pc:spChg>
        <pc:picChg chg="add mod">
          <ac:chgData name="Daniel Cordts" userId="2e9cea9338ce0748" providerId="LiveId" clId="{AFF995BA-1BC8-4335-8ECA-E2B077726624}" dt="2025-12-14T16:27:09.341" v="2149" actId="1076"/>
          <ac:picMkLst>
            <pc:docMk/>
            <pc:sldMk cId="1434679925" sldId="312"/>
            <ac:picMk id="6" creationId="{2F650957-87F2-9906-6BA7-4D273797098B}"/>
          </ac:picMkLst>
        </pc:picChg>
      </pc:sldChg>
      <pc:sldChg chg="addSp delSp modSp mod">
        <pc:chgData name="Daniel Cordts" userId="2e9cea9338ce0748" providerId="LiveId" clId="{AFF995BA-1BC8-4335-8ECA-E2B077726624}" dt="2025-12-14T16:31:55.099" v="2410" actId="20577"/>
        <pc:sldMkLst>
          <pc:docMk/>
          <pc:sldMk cId="1756972646" sldId="313"/>
        </pc:sldMkLst>
        <pc:spChg chg="del">
          <ac:chgData name="Daniel Cordts" userId="2e9cea9338ce0748" providerId="LiveId" clId="{AFF995BA-1BC8-4335-8ECA-E2B077726624}" dt="2025-12-14T16:17:18.708" v="1632" actId="478"/>
          <ac:spMkLst>
            <pc:docMk/>
            <pc:sldMk cId="1756972646" sldId="313"/>
            <ac:spMk id="5" creationId="{1B07C49E-AFFC-EC46-8930-E4D428F5F943}"/>
          </ac:spMkLst>
        </pc:spChg>
        <pc:spChg chg="add mod">
          <ac:chgData name="Daniel Cordts" userId="2e9cea9338ce0748" providerId="LiveId" clId="{AFF995BA-1BC8-4335-8ECA-E2B077726624}" dt="2025-12-14T16:31:55.099" v="2410" actId="20577"/>
          <ac:spMkLst>
            <pc:docMk/>
            <pc:sldMk cId="1756972646" sldId="313"/>
            <ac:spMk id="7" creationId="{9D2A511C-3C65-7A3A-A754-135227D357D4}"/>
          </ac:spMkLst>
        </pc:spChg>
        <pc:picChg chg="add del mod">
          <ac:chgData name="Daniel Cordts" userId="2e9cea9338ce0748" providerId="LiveId" clId="{AFF995BA-1BC8-4335-8ECA-E2B077726624}" dt="2025-12-14T16:30:04.080" v="2334" actId="478"/>
          <ac:picMkLst>
            <pc:docMk/>
            <pc:sldMk cId="1756972646" sldId="313"/>
            <ac:picMk id="6" creationId="{031C853E-AF2A-A3CA-0263-DFFD36060C07}"/>
          </ac:picMkLst>
        </pc:picChg>
        <pc:picChg chg="add del mod">
          <ac:chgData name="Daniel Cordts" userId="2e9cea9338ce0748" providerId="LiveId" clId="{AFF995BA-1BC8-4335-8ECA-E2B077726624}" dt="2025-12-14T16:31:20.618" v="2343" actId="478"/>
          <ac:picMkLst>
            <pc:docMk/>
            <pc:sldMk cId="1756972646" sldId="313"/>
            <ac:picMk id="9" creationId="{57AE2A4C-18D1-22DB-9DBA-3B322CEB2830}"/>
          </ac:picMkLst>
        </pc:picChg>
        <pc:picChg chg="add mod">
          <ac:chgData name="Daniel Cordts" userId="2e9cea9338ce0748" providerId="LiveId" clId="{AFF995BA-1BC8-4335-8ECA-E2B077726624}" dt="2025-12-14T16:31:22.758" v="2344" actId="1076"/>
          <ac:picMkLst>
            <pc:docMk/>
            <pc:sldMk cId="1756972646" sldId="313"/>
            <ac:picMk id="11" creationId="{C679E2B5-6F6F-CEA3-0137-1C3F3C29DFBA}"/>
          </ac:picMkLst>
        </pc:picChg>
      </pc:sldChg>
      <pc:sldChg chg="addSp delSp modSp mod">
        <pc:chgData name="Daniel Cordts" userId="2e9cea9338ce0748" providerId="LiveId" clId="{AFF995BA-1BC8-4335-8ECA-E2B077726624}" dt="2025-12-14T16:28:22.068" v="2331" actId="20577"/>
        <pc:sldMkLst>
          <pc:docMk/>
          <pc:sldMk cId="639399535" sldId="314"/>
        </pc:sldMkLst>
        <pc:spChg chg="del">
          <ac:chgData name="Daniel Cordts" userId="2e9cea9338ce0748" providerId="LiveId" clId="{AFF995BA-1BC8-4335-8ECA-E2B077726624}" dt="2025-12-14T16:16:57.461" v="1627" actId="478"/>
          <ac:spMkLst>
            <pc:docMk/>
            <pc:sldMk cId="639399535" sldId="314"/>
            <ac:spMk id="5" creationId="{1B07C49E-AFFC-EC46-8930-E4D428F5F943}"/>
          </ac:spMkLst>
        </pc:spChg>
        <pc:spChg chg="add mod">
          <ac:chgData name="Daniel Cordts" userId="2e9cea9338ce0748" providerId="LiveId" clId="{AFF995BA-1BC8-4335-8ECA-E2B077726624}" dt="2025-12-14T16:28:22.068" v="2331" actId="20577"/>
          <ac:spMkLst>
            <pc:docMk/>
            <pc:sldMk cId="639399535" sldId="314"/>
            <ac:spMk id="6" creationId="{A8150FC9-94EC-3541-8554-043B9149BDAA}"/>
          </ac:spMkLst>
        </pc:spChg>
        <pc:picChg chg="add mod">
          <ac:chgData name="Daniel Cordts" userId="2e9cea9338ce0748" providerId="LiveId" clId="{AFF995BA-1BC8-4335-8ECA-E2B077726624}" dt="2025-12-14T16:16:59.949" v="1631" actId="1076"/>
          <ac:picMkLst>
            <pc:docMk/>
            <pc:sldMk cId="639399535" sldId="314"/>
            <ac:picMk id="3" creationId="{070D112F-40FB-AA92-A04F-C258C8D7AD1F}"/>
          </ac:picMkLst>
        </pc:picChg>
      </pc:sldChg>
      <pc:sldChg chg="addSp delSp modSp mod">
        <pc:chgData name="Daniel Cordts" userId="2e9cea9338ce0748" providerId="LiveId" clId="{AFF995BA-1BC8-4335-8ECA-E2B077726624}" dt="2025-12-14T16:32:56.077" v="2528" actId="20577"/>
        <pc:sldMkLst>
          <pc:docMk/>
          <pc:sldMk cId="3566646398" sldId="315"/>
        </pc:sldMkLst>
        <pc:spChg chg="del">
          <ac:chgData name="Daniel Cordts" userId="2e9cea9338ce0748" providerId="LiveId" clId="{AFF995BA-1BC8-4335-8ECA-E2B077726624}" dt="2025-12-14T16:17:35.152" v="1641" actId="478"/>
          <ac:spMkLst>
            <pc:docMk/>
            <pc:sldMk cId="3566646398" sldId="315"/>
            <ac:spMk id="5" creationId="{1B07C49E-AFFC-EC46-8930-E4D428F5F943}"/>
          </ac:spMkLst>
        </pc:spChg>
        <pc:spChg chg="add mod">
          <ac:chgData name="Daniel Cordts" userId="2e9cea9338ce0748" providerId="LiveId" clId="{AFF995BA-1BC8-4335-8ECA-E2B077726624}" dt="2025-12-14T16:32:56.077" v="2528" actId="20577"/>
          <ac:spMkLst>
            <pc:docMk/>
            <pc:sldMk cId="3566646398" sldId="315"/>
            <ac:spMk id="9" creationId="{0275B7CB-AF93-1409-3F97-B6EF6FC971DD}"/>
          </ac:spMkLst>
        </pc:spChg>
        <pc:picChg chg="add del mod">
          <ac:chgData name="Daniel Cordts" userId="2e9cea9338ce0748" providerId="LiveId" clId="{AFF995BA-1BC8-4335-8ECA-E2B077726624}" dt="2025-12-14T16:17:33.829" v="1640" actId="478"/>
          <ac:picMkLst>
            <pc:docMk/>
            <pc:sldMk cId="3566646398" sldId="315"/>
            <ac:picMk id="6" creationId="{C0AEFC82-D104-A7A1-3791-05673C614BF6}"/>
          </ac:picMkLst>
        </pc:picChg>
        <pc:picChg chg="add mod">
          <ac:chgData name="Daniel Cordts" userId="2e9cea9338ce0748" providerId="LiveId" clId="{AFF995BA-1BC8-4335-8ECA-E2B077726624}" dt="2025-12-14T16:32:01.029" v="2411" actId="1076"/>
          <ac:picMkLst>
            <pc:docMk/>
            <pc:sldMk cId="3566646398" sldId="315"/>
            <ac:picMk id="8" creationId="{37481F8B-2F86-E10B-45DF-364C806DFB4B}"/>
          </ac:picMkLst>
        </pc:picChg>
      </pc:sldChg>
      <pc:sldChg chg="addSp delSp modSp mod">
        <pc:chgData name="Daniel Cordts" userId="2e9cea9338ce0748" providerId="LiveId" clId="{AFF995BA-1BC8-4335-8ECA-E2B077726624}" dt="2025-12-14T16:33:32.573" v="2604" actId="20577"/>
        <pc:sldMkLst>
          <pc:docMk/>
          <pc:sldMk cId="1398439132" sldId="316"/>
        </pc:sldMkLst>
        <pc:spChg chg="del">
          <ac:chgData name="Daniel Cordts" userId="2e9cea9338ce0748" providerId="LiveId" clId="{AFF995BA-1BC8-4335-8ECA-E2B077726624}" dt="2025-12-14T16:17:57.083" v="1647" actId="478"/>
          <ac:spMkLst>
            <pc:docMk/>
            <pc:sldMk cId="1398439132" sldId="316"/>
            <ac:spMk id="5" creationId="{1B07C49E-AFFC-EC46-8930-E4D428F5F943}"/>
          </ac:spMkLst>
        </pc:spChg>
        <pc:spChg chg="add mod">
          <ac:chgData name="Daniel Cordts" userId="2e9cea9338ce0748" providerId="LiveId" clId="{AFF995BA-1BC8-4335-8ECA-E2B077726624}" dt="2025-12-14T16:33:32.573" v="2604" actId="20577"/>
          <ac:spMkLst>
            <pc:docMk/>
            <pc:sldMk cId="1398439132" sldId="316"/>
            <ac:spMk id="7" creationId="{10855254-EEB9-FE7E-D0B4-8A53241B8ACD}"/>
          </ac:spMkLst>
        </pc:spChg>
        <pc:picChg chg="add mod">
          <ac:chgData name="Daniel Cordts" userId="2e9cea9338ce0748" providerId="LiveId" clId="{AFF995BA-1BC8-4335-8ECA-E2B077726624}" dt="2025-12-14T16:33:02.566" v="2529" actId="1076"/>
          <ac:picMkLst>
            <pc:docMk/>
            <pc:sldMk cId="1398439132" sldId="316"/>
            <ac:picMk id="6" creationId="{9AA2FECA-7EFA-4B5D-014C-488B5355E872}"/>
          </ac:picMkLst>
        </pc:picChg>
      </pc:sldChg>
      <pc:sldChg chg="addSp delSp modSp mod">
        <pc:chgData name="Daniel Cordts" userId="2e9cea9338ce0748" providerId="LiveId" clId="{AFF995BA-1BC8-4335-8ECA-E2B077726624}" dt="2025-12-14T16:34:55.232" v="2750" actId="20577"/>
        <pc:sldMkLst>
          <pc:docMk/>
          <pc:sldMk cId="3975168428" sldId="317"/>
        </pc:sldMkLst>
        <pc:spChg chg="del">
          <ac:chgData name="Daniel Cordts" userId="2e9cea9338ce0748" providerId="LiveId" clId="{AFF995BA-1BC8-4335-8ECA-E2B077726624}" dt="2025-12-14T16:18:27.931" v="1652" actId="478"/>
          <ac:spMkLst>
            <pc:docMk/>
            <pc:sldMk cId="3975168428" sldId="317"/>
            <ac:spMk id="5" creationId="{1B07C49E-AFFC-EC46-8930-E4D428F5F943}"/>
          </ac:spMkLst>
        </pc:spChg>
        <pc:spChg chg="add mod">
          <ac:chgData name="Daniel Cordts" userId="2e9cea9338ce0748" providerId="LiveId" clId="{AFF995BA-1BC8-4335-8ECA-E2B077726624}" dt="2025-12-14T16:34:55.232" v="2750" actId="20577"/>
          <ac:spMkLst>
            <pc:docMk/>
            <pc:sldMk cId="3975168428" sldId="317"/>
            <ac:spMk id="8" creationId="{D37FD349-0C99-E07D-00AB-41DF95ECAED9}"/>
          </ac:spMkLst>
        </pc:spChg>
        <pc:picChg chg="add mod">
          <ac:chgData name="Daniel Cordts" userId="2e9cea9338ce0748" providerId="LiveId" clId="{AFF995BA-1BC8-4335-8ECA-E2B077726624}" dt="2025-12-14T16:18:32.353" v="1657" actId="1076"/>
          <ac:picMkLst>
            <pc:docMk/>
            <pc:sldMk cId="3975168428" sldId="317"/>
            <ac:picMk id="6" creationId="{EA7D9FD7-44C7-4329-7F7D-8BF4B3EAE1A8}"/>
          </ac:picMkLst>
        </pc:picChg>
      </pc:sldChg>
      <pc:sldChg chg="addSp delSp modSp mod setBg">
        <pc:chgData name="Daniel Cordts" userId="2e9cea9338ce0748" providerId="LiveId" clId="{AFF995BA-1BC8-4335-8ECA-E2B077726624}" dt="2025-12-14T15:49:44.986" v="895" actId="20577"/>
        <pc:sldMkLst>
          <pc:docMk/>
          <pc:sldMk cId="239597884" sldId="318"/>
        </pc:sldMkLst>
        <pc:spChg chg="mod ord">
          <ac:chgData name="Daniel Cordts" userId="2e9cea9338ce0748" providerId="LiveId" clId="{AFF995BA-1BC8-4335-8ECA-E2B077726624}" dt="2025-12-14T15:47:43.862" v="696" actId="26606"/>
          <ac:spMkLst>
            <pc:docMk/>
            <pc:sldMk cId="239597884" sldId="318"/>
            <ac:spMk id="3" creationId="{8C82F32A-22A5-0046-9FAC-5295E4FA5A12}"/>
          </ac:spMkLst>
        </pc:spChg>
        <pc:spChg chg="del">
          <ac:chgData name="Daniel Cordts" userId="2e9cea9338ce0748" providerId="LiveId" clId="{AFF995BA-1BC8-4335-8ECA-E2B077726624}" dt="2025-12-14T15:46:48.724" v="636" actId="478"/>
          <ac:spMkLst>
            <pc:docMk/>
            <pc:sldMk cId="239597884" sldId="318"/>
            <ac:spMk id="5" creationId="{85D9F803-CDBC-C74C-AF1B-2B5937D1C241}"/>
          </ac:spMkLst>
        </pc:spChg>
        <pc:spChg chg="mod">
          <ac:chgData name="Daniel Cordts" userId="2e9cea9338ce0748" providerId="LiveId" clId="{AFF995BA-1BC8-4335-8ECA-E2B077726624}" dt="2025-12-14T15:47:43.862" v="696" actId="26606"/>
          <ac:spMkLst>
            <pc:docMk/>
            <pc:sldMk cId="239597884" sldId="318"/>
            <ac:spMk id="8" creationId="{2E0ECA32-E146-40DA-85CD-9677244BC3EC}"/>
          </ac:spMkLst>
        </pc:spChg>
        <pc:spChg chg="add mod">
          <ac:chgData name="Daniel Cordts" userId="2e9cea9338ce0748" providerId="LiveId" clId="{AFF995BA-1BC8-4335-8ECA-E2B077726624}" dt="2025-12-14T15:49:44.986" v="895" actId="20577"/>
          <ac:spMkLst>
            <pc:docMk/>
            <pc:sldMk cId="239597884" sldId="318"/>
            <ac:spMk id="9" creationId="{3BCE9E6F-F513-5612-9D8A-CA02451E0BDA}"/>
          </ac:spMkLst>
        </pc:spChg>
        <pc:spChg chg="add del">
          <ac:chgData name="Daniel Cordts" userId="2e9cea9338ce0748" providerId="LiveId" clId="{AFF995BA-1BC8-4335-8ECA-E2B077726624}" dt="2025-12-14T15:47:43.862" v="696" actId="26606"/>
          <ac:spMkLst>
            <pc:docMk/>
            <pc:sldMk cId="239597884" sldId="318"/>
            <ac:spMk id="13" creationId="{022BDE4A-8A20-4A69-9C5A-581C82036A4D}"/>
          </ac:spMkLst>
        </pc:spChg>
        <pc:picChg chg="add mod">
          <ac:chgData name="Daniel Cordts" userId="2e9cea9338ce0748" providerId="LiveId" clId="{AFF995BA-1BC8-4335-8ECA-E2B077726624}" dt="2025-12-14T15:48:09.855" v="706" actId="1076"/>
          <ac:picMkLst>
            <pc:docMk/>
            <pc:sldMk cId="239597884" sldId="318"/>
            <ac:picMk id="4" creationId="{3486D428-F161-D1BF-9206-7A1478C4DC4B}"/>
          </ac:picMkLst>
        </pc:picChg>
        <pc:picChg chg="add mod">
          <ac:chgData name="Daniel Cordts" userId="2e9cea9338ce0748" providerId="LiveId" clId="{AFF995BA-1BC8-4335-8ECA-E2B077726624}" dt="2025-12-14T15:48:09.855" v="706" actId="1076"/>
          <ac:picMkLst>
            <pc:docMk/>
            <pc:sldMk cId="239597884" sldId="318"/>
            <ac:picMk id="7" creationId="{08257C78-51A1-E22D-18A6-63C1CF5AD05C}"/>
          </ac:picMkLst>
        </pc:picChg>
      </pc:sldChg>
      <pc:sldChg chg="addSp modSp mod">
        <pc:chgData name="Daniel Cordts" userId="2e9cea9338ce0748" providerId="LiveId" clId="{AFF995BA-1BC8-4335-8ECA-E2B077726624}" dt="2025-12-14T15:53:11.540" v="1075" actId="20577"/>
        <pc:sldMkLst>
          <pc:docMk/>
          <pc:sldMk cId="232499080" sldId="319"/>
        </pc:sldMkLst>
        <pc:spChg chg="mod">
          <ac:chgData name="Daniel Cordts" userId="2e9cea9338ce0748" providerId="LiveId" clId="{AFF995BA-1BC8-4335-8ECA-E2B077726624}" dt="2025-12-14T15:53:11.540" v="1075" actId="20577"/>
          <ac:spMkLst>
            <pc:docMk/>
            <pc:sldMk cId="232499080" sldId="319"/>
            <ac:spMk id="5" creationId="{85D9F803-CDBC-C74C-AF1B-2B5937D1C241}"/>
          </ac:spMkLst>
        </pc:spChg>
        <pc:spChg chg="mod">
          <ac:chgData name="Daniel Cordts" userId="2e9cea9338ce0748" providerId="LiveId" clId="{AFF995BA-1BC8-4335-8ECA-E2B077726624}" dt="2025-12-14T15:51:52.024" v="963" actId="20577"/>
          <ac:spMkLst>
            <pc:docMk/>
            <pc:sldMk cId="232499080" sldId="319"/>
            <ac:spMk id="8" creationId="{34C97452-C78A-4701-B8AB-ABFE63D5BEDE}"/>
          </ac:spMkLst>
        </pc:spChg>
        <pc:picChg chg="add mod">
          <ac:chgData name="Daniel Cordts" userId="2e9cea9338ce0748" providerId="LiveId" clId="{AFF995BA-1BC8-4335-8ECA-E2B077726624}" dt="2025-12-14T15:51:20.717" v="901" actId="1076"/>
          <ac:picMkLst>
            <pc:docMk/>
            <pc:sldMk cId="232499080" sldId="319"/>
            <ac:picMk id="4" creationId="{5F63AEEB-7E4B-34C4-EFC1-55DAAD8D3D4C}"/>
          </ac:picMkLst>
        </pc:picChg>
      </pc:sldChg>
      <pc:sldChg chg="addSp delSp modSp mod">
        <pc:chgData name="Daniel Cordts" userId="2e9cea9338ce0748" providerId="LiveId" clId="{AFF995BA-1BC8-4335-8ECA-E2B077726624}" dt="2025-12-14T15:55:29.299" v="1096" actId="20577"/>
        <pc:sldMkLst>
          <pc:docMk/>
          <pc:sldMk cId="3645034231" sldId="320"/>
        </pc:sldMkLst>
        <pc:spChg chg="del">
          <ac:chgData name="Daniel Cordts" userId="2e9cea9338ce0748" providerId="LiveId" clId="{AFF995BA-1BC8-4335-8ECA-E2B077726624}" dt="2025-12-14T15:29:52.765" v="52" actId="478"/>
          <ac:spMkLst>
            <pc:docMk/>
            <pc:sldMk cId="3645034231" sldId="320"/>
            <ac:spMk id="5" creationId="{1B07C49E-AFFC-EC46-8930-E4D428F5F943}"/>
          </ac:spMkLst>
        </pc:spChg>
        <pc:spChg chg="add mod">
          <ac:chgData name="Daniel Cordts" userId="2e9cea9338ce0748" providerId="LiveId" clId="{AFF995BA-1BC8-4335-8ECA-E2B077726624}" dt="2025-12-14T15:55:29.299" v="1096" actId="20577"/>
          <ac:spMkLst>
            <pc:docMk/>
            <pc:sldMk cId="3645034231" sldId="320"/>
            <ac:spMk id="6" creationId="{0ACED4A2-2701-5FF2-93E9-7A95712B2CFD}"/>
          </ac:spMkLst>
        </pc:spChg>
        <pc:picChg chg="add del mod">
          <ac:chgData name="Daniel Cordts" userId="2e9cea9338ce0748" providerId="LiveId" clId="{AFF995BA-1BC8-4335-8ECA-E2B077726624}" dt="2025-12-14T15:55:01.587" v="1079" actId="478"/>
          <ac:picMkLst>
            <pc:docMk/>
            <pc:sldMk cId="3645034231" sldId="320"/>
            <ac:picMk id="3" creationId="{198A1D11-C7A9-072E-51C2-11B014AED649}"/>
          </ac:picMkLst>
        </pc:picChg>
        <pc:picChg chg="add mod">
          <ac:chgData name="Daniel Cordts" userId="2e9cea9338ce0748" providerId="LiveId" clId="{AFF995BA-1BC8-4335-8ECA-E2B077726624}" dt="2025-12-14T15:55:05.229" v="1080" actId="1076"/>
          <ac:picMkLst>
            <pc:docMk/>
            <pc:sldMk cId="3645034231" sldId="320"/>
            <ac:picMk id="8" creationId="{521D33F7-E79F-DB8A-C80E-C6BF5B32D82C}"/>
          </ac:picMkLst>
        </pc:picChg>
      </pc:sldChg>
      <pc:sldChg chg="addSp delSp modSp mod">
        <pc:chgData name="Daniel Cordts" userId="2e9cea9338ce0748" providerId="LiveId" clId="{AFF995BA-1BC8-4335-8ECA-E2B077726624}" dt="2025-12-14T16:02:05.170" v="1254" actId="164"/>
        <pc:sldMkLst>
          <pc:docMk/>
          <pc:sldMk cId="700132931" sldId="322"/>
        </pc:sldMkLst>
        <pc:spChg chg="add del">
          <ac:chgData name="Daniel Cordts" userId="2e9cea9338ce0748" providerId="LiveId" clId="{AFF995BA-1BC8-4335-8ECA-E2B077726624}" dt="2025-12-14T16:00:05.540" v="1161" actId="478"/>
          <ac:spMkLst>
            <pc:docMk/>
            <pc:sldMk cId="700132931" sldId="322"/>
            <ac:spMk id="5" creationId="{85D9F803-CDBC-C74C-AF1B-2B5937D1C241}"/>
          </ac:spMkLst>
        </pc:spChg>
        <pc:spChg chg="mod">
          <ac:chgData name="Daniel Cordts" userId="2e9cea9338ce0748" providerId="LiveId" clId="{AFF995BA-1BC8-4335-8ECA-E2B077726624}" dt="2025-12-14T15:58:48.061" v="1151" actId="20577"/>
          <ac:spMkLst>
            <pc:docMk/>
            <pc:sldMk cId="700132931" sldId="322"/>
            <ac:spMk id="8" creationId="{9456A072-47A6-4424-9ABE-F398119040DD}"/>
          </ac:spMkLst>
        </pc:spChg>
        <pc:spChg chg="add mod">
          <ac:chgData name="Daniel Cordts" userId="2e9cea9338ce0748" providerId="LiveId" clId="{AFF995BA-1BC8-4335-8ECA-E2B077726624}" dt="2025-12-14T16:02:05.170" v="1254" actId="164"/>
          <ac:spMkLst>
            <pc:docMk/>
            <pc:sldMk cId="700132931" sldId="322"/>
            <ac:spMk id="13" creationId="{A56D6079-86FE-269B-3CF4-C791C07E91DC}"/>
          </ac:spMkLst>
        </pc:spChg>
        <pc:spChg chg="add mod">
          <ac:chgData name="Daniel Cordts" userId="2e9cea9338ce0748" providerId="LiveId" clId="{AFF995BA-1BC8-4335-8ECA-E2B077726624}" dt="2025-12-14T16:02:05.170" v="1254" actId="164"/>
          <ac:spMkLst>
            <pc:docMk/>
            <pc:sldMk cId="700132931" sldId="322"/>
            <ac:spMk id="14" creationId="{3D91170A-67BB-5480-714A-B101F4938E19}"/>
          </ac:spMkLst>
        </pc:spChg>
        <pc:grpChg chg="add mod">
          <ac:chgData name="Daniel Cordts" userId="2e9cea9338ce0748" providerId="LiveId" clId="{AFF995BA-1BC8-4335-8ECA-E2B077726624}" dt="2025-12-14T16:02:05.170" v="1254" actId="164"/>
          <ac:grpSpMkLst>
            <pc:docMk/>
            <pc:sldMk cId="700132931" sldId="322"/>
            <ac:grpSpMk id="15" creationId="{B93247E0-0630-6AF8-D592-6A20C77E6748}"/>
          </ac:grpSpMkLst>
        </pc:grpChg>
        <pc:picChg chg="add del mod">
          <ac:chgData name="Daniel Cordts" userId="2e9cea9338ce0748" providerId="LiveId" clId="{AFF995BA-1BC8-4335-8ECA-E2B077726624}" dt="2025-12-14T16:00:18.961" v="1171" actId="478"/>
          <ac:picMkLst>
            <pc:docMk/>
            <pc:sldMk cId="700132931" sldId="322"/>
            <ac:picMk id="4" creationId="{B74D5CC1-E587-D52E-20BD-0EFD62083D77}"/>
          </ac:picMkLst>
        </pc:picChg>
        <pc:picChg chg="add del mod">
          <ac:chgData name="Daniel Cordts" userId="2e9cea9338ce0748" providerId="LiveId" clId="{AFF995BA-1BC8-4335-8ECA-E2B077726624}" dt="2025-12-14T16:00:01.877" v="1159" actId="22"/>
          <ac:picMkLst>
            <pc:docMk/>
            <pc:sldMk cId="700132931" sldId="322"/>
            <ac:picMk id="7" creationId="{42FDD023-D34B-33DB-CCD1-DC8F1416AA17}"/>
          </ac:picMkLst>
        </pc:picChg>
        <pc:picChg chg="add mod">
          <ac:chgData name="Daniel Cordts" userId="2e9cea9338ce0748" providerId="LiveId" clId="{AFF995BA-1BC8-4335-8ECA-E2B077726624}" dt="2025-12-14T16:02:05.170" v="1254" actId="164"/>
          <ac:picMkLst>
            <pc:docMk/>
            <pc:sldMk cId="700132931" sldId="322"/>
            <ac:picMk id="10" creationId="{66D2EB52-DD2A-A196-3B59-BAB4DD8EFCB5}"/>
          </ac:picMkLst>
        </pc:picChg>
        <pc:picChg chg="add mod">
          <ac:chgData name="Daniel Cordts" userId="2e9cea9338ce0748" providerId="LiveId" clId="{AFF995BA-1BC8-4335-8ECA-E2B077726624}" dt="2025-12-14T16:02:05.170" v="1254" actId="164"/>
          <ac:picMkLst>
            <pc:docMk/>
            <pc:sldMk cId="700132931" sldId="322"/>
            <ac:picMk id="12" creationId="{53A53EB3-8418-F4ED-EF39-B30368B45FFE}"/>
          </ac:picMkLst>
        </pc:picChg>
      </pc:sldChg>
      <pc:sldChg chg="addSp delSp modSp mod">
        <pc:chgData name="Daniel Cordts" userId="2e9cea9338ce0748" providerId="LiveId" clId="{AFF995BA-1BC8-4335-8ECA-E2B077726624}" dt="2025-12-14T16:03:01.597" v="1359" actId="20577"/>
        <pc:sldMkLst>
          <pc:docMk/>
          <pc:sldMk cId="1866160706" sldId="323"/>
        </pc:sldMkLst>
        <pc:spChg chg="add del">
          <ac:chgData name="Daniel Cordts" userId="2e9cea9338ce0748" providerId="LiveId" clId="{AFF995BA-1BC8-4335-8ECA-E2B077726624}" dt="2025-12-14T16:02:33.966" v="1257" actId="478"/>
          <ac:spMkLst>
            <pc:docMk/>
            <pc:sldMk cId="1866160706" sldId="323"/>
            <ac:spMk id="5" creationId="{85D9F803-CDBC-C74C-AF1B-2B5937D1C241}"/>
          </ac:spMkLst>
        </pc:spChg>
        <pc:spChg chg="mod">
          <ac:chgData name="Daniel Cordts" userId="2e9cea9338ce0748" providerId="LiveId" clId="{AFF995BA-1BC8-4335-8ECA-E2B077726624}" dt="2025-12-14T16:03:01.597" v="1359" actId="20577"/>
          <ac:spMkLst>
            <pc:docMk/>
            <pc:sldMk cId="1866160706" sldId="323"/>
            <ac:spMk id="8" creationId="{4EF94599-779E-457E-B57B-6063EBF7A840}"/>
          </ac:spMkLst>
        </pc:spChg>
        <pc:picChg chg="add mod">
          <ac:chgData name="Daniel Cordts" userId="2e9cea9338ce0748" providerId="LiveId" clId="{AFF995BA-1BC8-4335-8ECA-E2B077726624}" dt="2025-12-14T16:02:36.134" v="1261" actId="1076"/>
          <ac:picMkLst>
            <pc:docMk/>
            <pc:sldMk cId="1866160706" sldId="323"/>
            <ac:picMk id="4" creationId="{98E15928-E0E7-9081-B5B4-C3B0C6C4BAD3}"/>
          </ac:picMkLst>
        </pc:picChg>
      </pc:sldChg>
      <pc:sldChg chg="addSp delSp modSp mod">
        <pc:chgData name="Daniel Cordts" userId="2e9cea9338ce0748" providerId="LiveId" clId="{AFF995BA-1BC8-4335-8ECA-E2B077726624}" dt="2025-12-14T16:05:05.901" v="1529" actId="20577"/>
        <pc:sldMkLst>
          <pc:docMk/>
          <pc:sldMk cId="252359608" sldId="324"/>
        </pc:sldMkLst>
        <pc:spChg chg="del">
          <ac:chgData name="Daniel Cordts" userId="2e9cea9338ce0748" providerId="LiveId" clId="{AFF995BA-1BC8-4335-8ECA-E2B077726624}" dt="2025-12-14T16:03:35.019" v="1360" actId="478"/>
          <ac:spMkLst>
            <pc:docMk/>
            <pc:sldMk cId="252359608" sldId="324"/>
            <ac:spMk id="5" creationId="{85D9F803-CDBC-C74C-AF1B-2B5937D1C241}"/>
          </ac:spMkLst>
        </pc:spChg>
        <pc:spChg chg="add mod">
          <ac:chgData name="Daniel Cordts" userId="2e9cea9338ce0748" providerId="LiveId" clId="{AFF995BA-1BC8-4335-8ECA-E2B077726624}" dt="2025-12-14T16:05:05.901" v="1529" actId="20577"/>
          <ac:spMkLst>
            <pc:docMk/>
            <pc:sldMk cId="252359608" sldId="324"/>
            <ac:spMk id="6" creationId="{40733703-D73F-179E-CB2A-35B373A0C5EC}"/>
          </ac:spMkLst>
        </pc:spChg>
        <pc:spChg chg="mod">
          <ac:chgData name="Daniel Cordts" userId="2e9cea9338ce0748" providerId="LiveId" clId="{AFF995BA-1BC8-4335-8ECA-E2B077726624}" dt="2025-12-14T16:04:38.365" v="1477" actId="20577"/>
          <ac:spMkLst>
            <pc:docMk/>
            <pc:sldMk cId="252359608" sldId="324"/>
            <ac:spMk id="12" creationId="{4D271BF5-BAA1-4CEB-A575-76A097FABBBA}"/>
          </ac:spMkLst>
        </pc:spChg>
        <pc:picChg chg="add mod">
          <ac:chgData name="Daniel Cordts" userId="2e9cea9338ce0748" providerId="LiveId" clId="{AFF995BA-1BC8-4335-8ECA-E2B077726624}" dt="2025-12-14T16:03:37.437" v="1364" actId="1076"/>
          <ac:picMkLst>
            <pc:docMk/>
            <pc:sldMk cId="252359608" sldId="324"/>
            <ac:picMk id="4" creationId="{E5E5B23A-40D4-EFEC-7EEC-FC374422DC3D}"/>
          </ac:picMkLst>
        </pc:picChg>
      </pc:sldChg>
      <pc:sldChg chg="modSp mod">
        <pc:chgData name="Daniel Cordts" userId="2e9cea9338ce0748" providerId="LiveId" clId="{AFF995BA-1BC8-4335-8ECA-E2B077726624}" dt="2025-12-14T15:01:45.133" v="28" actId="20577"/>
        <pc:sldMkLst>
          <pc:docMk/>
          <pc:sldMk cId="1277611629" sldId="327"/>
        </pc:sldMkLst>
        <pc:spChg chg="mod">
          <ac:chgData name="Daniel Cordts" userId="2e9cea9338ce0748" providerId="LiveId" clId="{AFF995BA-1BC8-4335-8ECA-E2B077726624}" dt="2025-12-14T15:01:45.133" v="28" actId="20577"/>
          <ac:spMkLst>
            <pc:docMk/>
            <pc:sldMk cId="1277611629" sldId="327"/>
            <ac:spMk id="6" creationId="{2C36AF9D-A911-994B-90EA-013D4CDA5604}"/>
          </ac:spMkLst>
        </pc:spChg>
      </pc:sldChg>
      <pc:sldChg chg="addSp delSp modSp mod">
        <pc:chgData name="Daniel Cordts" userId="2e9cea9338ce0748" providerId="LiveId" clId="{AFF995BA-1BC8-4335-8ECA-E2B077726624}" dt="2025-12-14T16:39:47.007" v="2795" actId="15"/>
        <pc:sldMkLst>
          <pc:docMk/>
          <pc:sldMk cId="1980221439" sldId="331"/>
        </pc:sldMkLst>
        <pc:spChg chg="add del mod">
          <ac:chgData name="Daniel Cordts" userId="2e9cea9338ce0748" providerId="LiveId" clId="{AFF995BA-1BC8-4335-8ECA-E2B077726624}" dt="2025-12-14T16:39:06.804" v="2779"/>
          <ac:spMkLst>
            <pc:docMk/>
            <pc:sldMk cId="1980221439" sldId="331"/>
            <ac:spMk id="2" creationId="{0296D025-5A43-E0C7-6B01-623984EB5BCC}"/>
          </ac:spMkLst>
        </pc:spChg>
        <pc:spChg chg="add mod">
          <ac:chgData name="Daniel Cordts" userId="2e9cea9338ce0748" providerId="LiveId" clId="{AFF995BA-1BC8-4335-8ECA-E2B077726624}" dt="2025-12-14T16:39:47.007" v="2795" actId="15"/>
          <ac:spMkLst>
            <pc:docMk/>
            <pc:sldMk cId="1980221439" sldId="331"/>
            <ac:spMk id="5" creationId="{2AFEC54C-407D-9CDB-D052-094606C6F367}"/>
          </ac:spMkLst>
        </pc:spChg>
        <pc:spChg chg="del">
          <ac:chgData name="Daniel Cordts" userId="2e9cea9338ce0748" providerId="LiveId" clId="{AFF995BA-1BC8-4335-8ECA-E2B077726624}" dt="2025-12-14T16:38:52.682" v="2773" actId="478"/>
          <ac:spMkLst>
            <pc:docMk/>
            <pc:sldMk cId="1980221439" sldId="331"/>
            <ac:spMk id="10" creationId="{79EF1473-3ADD-43F1-A495-57AAB7FD902F}"/>
          </ac:spMkLst>
        </pc:spChg>
      </pc:sldChg>
      <pc:sldChg chg="addSp delSp modSp mod">
        <pc:chgData name="Daniel Cordts" userId="2e9cea9338ce0748" providerId="LiveId" clId="{AFF995BA-1BC8-4335-8ECA-E2B077726624}" dt="2025-12-14T16:41:05.548" v="2808" actId="20577"/>
        <pc:sldMkLst>
          <pc:docMk/>
          <pc:sldMk cId="2560061391" sldId="332"/>
        </pc:sldMkLst>
        <pc:spChg chg="add mod">
          <ac:chgData name="Daniel Cordts" userId="2e9cea9338ce0748" providerId="LiveId" clId="{AFF995BA-1BC8-4335-8ECA-E2B077726624}" dt="2025-12-14T16:41:05.548" v="2808" actId="20577"/>
          <ac:spMkLst>
            <pc:docMk/>
            <pc:sldMk cId="2560061391" sldId="332"/>
            <ac:spMk id="3" creationId="{7B8827ED-245A-944A-2268-47D8E18C5C28}"/>
          </ac:spMkLst>
        </pc:spChg>
        <pc:spChg chg="del">
          <ac:chgData name="Daniel Cordts" userId="2e9cea9338ce0748" providerId="LiveId" clId="{AFF995BA-1BC8-4335-8ECA-E2B077726624}" dt="2025-12-14T16:40:24.736" v="2796" actId="478"/>
          <ac:spMkLst>
            <pc:docMk/>
            <pc:sldMk cId="2560061391" sldId="332"/>
            <ac:spMk id="5" creationId="{8E999A1B-8752-489F-A63B-EA2F60186B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9A35A6-8586-4CDE-82E3-0ED2E11F7FB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de-DE"/>
        </a:p>
      </dgm:t>
    </dgm:pt>
    <dgm:pt modelId="{61C59C2A-468B-4E47-AE04-7F1F09E5F09B}">
      <dgm:prSet phldrT="[Text]" phldr="0"/>
      <dgm:spPr/>
      <dgm:t>
        <a:bodyPr/>
        <a:lstStyle/>
        <a:p>
          <a:r>
            <a:rPr lang="de-DE" dirty="0"/>
            <a:t>Get API Request</a:t>
          </a:r>
        </a:p>
      </dgm:t>
    </dgm:pt>
    <dgm:pt modelId="{37FA80C8-DA11-447F-9047-44BE987A09A2}" type="parTrans" cxnId="{D02F53DF-0AD5-4C9C-A5E7-293E2B214D97}">
      <dgm:prSet/>
      <dgm:spPr/>
      <dgm:t>
        <a:bodyPr/>
        <a:lstStyle/>
        <a:p>
          <a:endParaRPr lang="de-DE"/>
        </a:p>
      </dgm:t>
    </dgm:pt>
    <dgm:pt modelId="{88BBBD3A-3BDF-48D2-9E0B-420A58EBDD9D}" type="sibTrans" cxnId="{D02F53DF-0AD5-4C9C-A5E7-293E2B214D97}">
      <dgm:prSet/>
      <dgm:spPr/>
      <dgm:t>
        <a:bodyPr/>
        <a:lstStyle/>
        <a:p>
          <a:endParaRPr lang="de-DE"/>
        </a:p>
      </dgm:t>
    </dgm:pt>
    <dgm:pt modelId="{1087A390-6DB2-4CFD-9E33-557E0A804080}">
      <dgm:prSet phldrT="[Text]" phldr="0"/>
      <dgm:spPr/>
      <dgm:t>
        <a:bodyPr/>
        <a:lstStyle/>
        <a:p>
          <a:r>
            <a:rPr lang="de-DE" dirty="0"/>
            <a:t>JSON - Normalization</a:t>
          </a:r>
        </a:p>
      </dgm:t>
    </dgm:pt>
    <dgm:pt modelId="{2B6BD0E9-85A1-4EB1-9879-283C25462859}" type="parTrans" cxnId="{5C5AE0F5-03B8-4B54-A339-C6BB16888757}">
      <dgm:prSet/>
      <dgm:spPr/>
      <dgm:t>
        <a:bodyPr/>
        <a:lstStyle/>
        <a:p>
          <a:endParaRPr lang="de-DE"/>
        </a:p>
      </dgm:t>
    </dgm:pt>
    <dgm:pt modelId="{4D0963ED-420B-40CF-A42C-709D7A7BA21A}" type="sibTrans" cxnId="{5C5AE0F5-03B8-4B54-A339-C6BB16888757}">
      <dgm:prSet/>
      <dgm:spPr/>
      <dgm:t>
        <a:bodyPr/>
        <a:lstStyle/>
        <a:p>
          <a:endParaRPr lang="de-DE"/>
        </a:p>
      </dgm:t>
    </dgm:pt>
    <dgm:pt modelId="{6B120144-D25F-4918-AFCB-0269ECB7F1CC}">
      <dgm:prSet phldrT="[Text]" phldr="0"/>
      <dgm:spPr/>
      <dgm:t>
        <a:bodyPr/>
        <a:lstStyle/>
        <a:p>
          <a:r>
            <a:rPr lang="de-DE" dirty="0"/>
            <a:t>Data Cleaning and Imputation</a:t>
          </a:r>
        </a:p>
      </dgm:t>
    </dgm:pt>
    <dgm:pt modelId="{4755758F-02D7-4645-B0E2-93A05F5504AD}" type="parTrans" cxnId="{2B9BA052-80A7-466B-9A2F-CC75822C43E0}">
      <dgm:prSet/>
      <dgm:spPr/>
      <dgm:t>
        <a:bodyPr/>
        <a:lstStyle/>
        <a:p>
          <a:endParaRPr lang="de-DE"/>
        </a:p>
      </dgm:t>
    </dgm:pt>
    <dgm:pt modelId="{9C2406C9-CBEA-472C-B5E1-D53A14BF11E0}" type="sibTrans" cxnId="{2B9BA052-80A7-466B-9A2F-CC75822C43E0}">
      <dgm:prSet/>
      <dgm:spPr/>
      <dgm:t>
        <a:bodyPr/>
        <a:lstStyle/>
        <a:p>
          <a:endParaRPr lang="de-DE"/>
        </a:p>
      </dgm:t>
    </dgm:pt>
    <dgm:pt modelId="{9E459DE7-0DDA-4CF4-8089-5546260C970C}" type="pres">
      <dgm:prSet presAssocID="{909A35A6-8586-4CDE-82E3-0ED2E11F7FB8}" presName="outerComposite" presStyleCnt="0">
        <dgm:presLayoutVars>
          <dgm:chMax val="5"/>
          <dgm:dir/>
          <dgm:resizeHandles val="exact"/>
        </dgm:presLayoutVars>
      </dgm:prSet>
      <dgm:spPr/>
    </dgm:pt>
    <dgm:pt modelId="{889511E0-F002-4DEA-8050-FEE8750377AC}" type="pres">
      <dgm:prSet presAssocID="{909A35A6-8586-4CDE-82E3-0ED2E11F7FB8}" presName="dummyMaxCanvas" presStyleCnt="0">
        <dgm:presLayoutVars/>
      </dgm:prSet>
      <dgm:spPr/>
    </dgm:pt>
    <dgm:pt modelId="{C3798B7B-709A-46F2-8215-7BF872499234}" type="pres">
      <dgm:prSet presAssocID="{909A35A6-8586-4CDE-82E3-0ED2E11F7FB8}" presName="ThreeNodes_1" presStyleLbl="node1" presStyleIdx="0" presStyleCnt="3">
        <dgm:presLayoutVars>
          <dgm:bulletEnabled val="1"/>
        </dgm:presLayoutVars>
      </dgm:prSet>
      <dgm:spPr/>
    </dgm:pt>
    <dgm:pt modelId="{2CEC3234-6F1A-4CDC-B35D-D7E5D6D3EF90}" type="pres">
      <dgm:prSet presAssocID="{909A35A6-8586-4CDE-82E3-0ED2E11F7FB8}" presName="ThreeNodes_2" presStyleLbl="node1" presStyleIdx="1" presStyleCnt="3">
        <dgm:presLayoutVars>
          <dgm:bulletEnabled val="1"/>
        </dgm:presLayoutVars>
      </dgm:prSet>
      <dgm:spPr/>
    </dgm:pt>
    <dgm:pt modelId="{08935C40-F73F-487D-BCCA-9C16C381EA6C}" type="pres">
      <dgm:prSet presAssocID="{909A35A6-8586-4CDE-82E3-0ED2E11F7FB8}" presName="ThreeNodes_3" presStyleLbl="node1" presStyleIdx="2" presStyleCnt="3">
        <dgm:presLayoutVars>
          <dgm:bulletEnabled val="1"/>
        </dgm:presLayoutVars>
      </dgm:prSet>
      <dgm:spPr/>
    </dgm:pt>
    <dgm:pt modelId="{9C42DF43-3E2D-4918-9681-4BD02CE1A36A}" type="pres">
      <dgm:prSet presAssocID="{909A35A6-8586-4CDE-82E3-0ED2E11F7FB8}" presName="ThreeConn_1-2" presStyleLbl="fgAccFollowNode1" presStyleIdx="0" presStyleCnt="2">
        <dgm:presLayoutVars>
          <dgm:bulletEnabled val="1"/>
        </dgm:presLayoutVars>
      </dgm:prSet>
      <dgm:spPr/>
    </dgm:pt>
    <dgm:pt modelId="{D02D962B-F852-42D8-AC83-8CECDA7CD330}" type="pres">
      <dgm:prSet presAssocID="{909A35A6-8586-4CDE-82E3-0ED2E11F7FB8}" presName="ThreeConn_2-3" presStyleLbl="fgAccFollowNode1" presStyleIdx="1" presStyleCnt="2">
        <dgm:presLayoutVars>
          <dgm:bulletEnabled val="1"/>
        </dgm:presLayoutVars>
      </dgm:prSet>
      <dgm:spPr/>
    </dgm:pt>
    <dgm:pt modelId="{A7549E37-B1E0-4EA6-8011-8A4E36C43B46}" type="pres">
      <dgm:prSet presAssocID="{909A35A6-8586-4CDE-82E3-0ED2E11F7FB8}" presName="ThreeNodes_1_text" presStyleLbl="node1" presStyleIdx="2" presStyleCnt="3">
        <dgm:presLayoutVars>
          <dgm:bulletEnabled val="1"/>
        </dgm:presLayoutVars>
      </dgm:prSet>
      <dgm:spPr/>
    </dgm:pt>
    <dgm:pt modelId="{17FC4C9B-CEA8-439B-ABE2-387DAA7971C2}" type="pres">
      <dgm:prSet presAssocID="{909A35A6-8586-4CDE-82E3-0ED2E11F7FB8}" presName="ThreeNodes_2_text" presStyleLbl="node1" presStyleIdx="2" presStyleCnt="3">
        <dgm:presLayoutVars>
          <dgm:bulletEnabled val="1"/>
        </dgm:presLayoutVars>
      </dgm:prSet>
      <dgm:spPr/>
    </dgm:pt>
    <dgm:pt modelId="{BCC3BCB3-9FD4-4D2E-A7FE-E76649A95AA8}" type="pres">
      <dgm:prSet presAssocID="{909A35A6-8586-4CDE-82E3-0ED2E11F7FB8}" presName="ThreeNodes_3_text" presStyleLbl="node1" presStyleIdx="2" presStyleCnt="3">
        <dgm:presLayoutVars>
          <dgm:bulletEnabled val="1"/>
        </dgm:presLayoutVars>
      </dgm:prSet>
      <dgm:spPr/>
    </dgm:pt>
  </dgm:ptLst>
  <dgm:cxnLst>
    <dgm:cxn modelId="{AD17D40B-4EB8-4DD6-8B31-B506A00E6F16}" type="presOf" srcId="{61C59C2A-468B-4E47-AE04-7F1F09E5F09B}" destId="{A7549E37-B1E0-4EA6-8011-8A4E36C43B46}" srcOrd="1" destOrd="0" presId="urn:microsoft.com/office/officeart/2005/8/layout/vProcess5"/>
    <dgm:cxn modelId="{93F85E1D-2B0D-44F7-8B8E-60F99EF823E7}" type="presOf" srcId="{1087A390-6DB2-4CFD-9E33-557E0A804080}" destId="{17FC4C9B-CEA8-439B-ABE2-387DAA7971C2}" srcOrd="1" destOrd="0" presId="urn:microsoft.com/office/officeart/2005/8/layout/vProcess5"/>
    <dgm:cxn modelId="{81E0D123-71D6-403C-BAEA-8FF8C2383260}" type="presOf" srcId="{88BBBD3A-3BDF-48D2-9E0B-420A58EBDD9D}" destId="{9C42DF43-3E2D-4918-9681-4BD02CE1A36A}" srcOrd="0" destOrd="0" presId="urn:microsoft.com/office/officeart/2005/8/layout/vProcess5"/>
    <dgm:cxn modelId="{1B74A62C-502A-4D83-8213-444926DF61C7}" type="presOf" srcId="{61C59C2A-468B-4E47-AE04-7F1F09E5F09B}" destId="{C3798B7B-709A-46F2-8215-7BF872499234}" srcOrd="0" destOrd="0" presId="urn:microsoft.com/office/officeart/2005/8/layout/vProcess5"/>
    <dgm:cxn modelId="{44B3CF5D-A04F-4B51-B916-675DCB9C7C95}" type="presOf" srcId="{6B120144-D25F-4918-AFCB-0269ECB7F1CC}" destId="{BCC3BCB3-9FD4-4D2E-A7FE-E76649A95AA8}" srcOrd="1" destOrd="0" presId="urn:microsoft.com/office/officeart/2005/8/layout/vProcess5"/>
    <dgm:cxn modelId="{6BBA7871-8607-49B9-9F98-AC59CBA35297}" type="presOf" srcId="{1087A390-6DB2-4CFD-9E33-557E0A804080}" destId="{2CEC3234-6F1A-4CDC-B35D-D7E5D6D3EF90}" srcOrd="0" destOrd="0" presId="urn:microsoft.com/office/officeart/2005/8/layout/vProcess5"/>
    <dgm:cxn modelId="{2B9BA052-80A7-466B-9A2F-CC75822C43E0}" srcId="{909A35A6-8586-4CDE-82E3-0ED2E11F7FB8}" destId="{6B120144-D25F-4918-AFCB-0269ECB7F1CC}" srcOrd="2" destOrd="0" parTransId="{4755758F-02D7-4645-B0E2-93A05F5504AD}" sibTransId="{9C2406C9-CBEA-472C-B5E1-D53A14BF11E0}"/>
    <dgm:cxn modelId="{4D046C7B-F6BA-47BD-A3FA-3FE7DF95651C}" type="presOf" srcId="{4D0963ED-420B-40CF-A42C-709D7A7BA21A}" destId="{D02D962B-F852-42D8-AC83-8CECDA7CD330}" srcOrd="0" destOrd="0" presId="urn:microsoft.com/office/officeart/2005/8/layout/vProcess5"/>
    <dgm:cxn modelId="{7DA188D7-43F4-4016-BFED-25E3111BDF57}" type="presOf" srcId="{6B120144-D25F-4918-AFCB-0269ECB7F1CC}" destId="{08935C40-F73F-487D-BCCA-9C16C381EA6C}" srcOrd="0" destOrd="0" presId="urn:microsoft.com/office/officeart/2005/8/layout/vProcess5"/>
    <dgm:cxn modelId="{D02F53DF-0AD5-4C9C-A5E7-293E2B214D97}" srcId="{909A35A6-8586-4CDE-82E3-0ED2E11F7FB8}" destId="{61C59C2A-468B-4E47-AE04-7F1F09E5F09B}" srcOrd="0" destOrd="0" parTransId="{37FA80C8-DA11-447F-9047-44BE987A09A2}" sibTransId="{88BBBD3A-3BDF-48D2-9E0B-420A58EBDD9D}"/>
    <dgm:cxn modelId="{DE06A5E0-5493-4314-B19A-4FB926E0E98D}" type="presOf" srcId="{909A35A6-8586-4CDE-82E3-0ED2E11F7FB8}" destId="{9E459DE7-0DDA-4CF4-8089-5546260C970C}" srcOrd="0" destOrd="0" presId="urn:microsoft.com/office/officeart/2005/8/layout/vProcess5"/>
    <dgm:cxn modelId="{5C5AE0F5-03B8-4B54-A339-C6BB16888757}" srcId="{909A35A6-8586-4CDE-82E3-0ED2E11F7FB8}" destId="{1087A390-6DB2-4CFD-9E33-557E0A804080}" srcOrd="1" destOrd="0" parTransId="{2B6BD0E9-85A1-4EB1-9879-283C25462859}" sibTransId="{4D0963ED-420B-40CF-A42C-709D7A7BA21A}"/>
    <dgm:cxn modelId="{A5A8551A-D3B8-4B42-8648-1DC55ACAEC4A}" type="presParOf" srcId="{9E459DE7-0DDA-4CF4-8089-5546260C970C}" destId="{889511E0-F002-4DEA-8050-FEE8750377AC}" srcOrd="0" destOrd="0" presId="urn:microsoft.com/office/officeart/2005/8/layout/vProcess5"/>
    <dgm:cxn modelId="{7856C11E-1EA4-4E80-AA17-9EDF8F05D163}" type="presParOf" srcId="{9E459DE7-0DDA-4CF4-8089-5546260C970C}" destId="{C3798B7B-709A-46F2-8215-7BF872499234}" srcOrd="1" destOrd="0" presId="urn:microsoft.com/office/officeart/2005/8/layout/vProcess5"/>
    <dgm:cxn modelId="{D16C8A8C-6835-464B-8B4A-3601199DA2AE}" type="presParOf" srcId="{9E459DE7-0DDA-4CF4-8089-5546260C970C}" destId="{2CEC3234-6F1A-4CDC-B35D-D7E5D6D3EF90}" srcOrd="2" destOrd="0" presId="urn:microsoft.com/office/officeart/2005/8/layout/vProcess5"/>
    <dgm:cxn modelId="{23734EF4-DDE6-40EA-873B-7A89783A4A62}" type="presParOf" srcId="{9E459DE7-0DDA-4CF4-8089-5546260C970C}" destId="{08935C40-F73F-487D-BCCA-9C16C381EA6C}" srcOrd="3" destOrd="0" presId="urn:microsoft.com/office/officeart/2005/8/layout/vProcess5"/>
    <dgm:cxn modelId="{D2F4E82A-69E1-4B58-A9CA-7C603EDE361B}" type="presParOf" srcId="{9E459DE7-0DDA-4CF4-8089-5546260C970C}" destId="{9C42DF43-3E2D-4918-9681-4BD02CE1A36A}" srcOrd="4" destOrd="0" presId="urn:microsoft.com/office/officeart/2005/8/layout/vProcess5"/>
    <dgm:cxn modelId="{A9253C0E-F918-45F4-B1BC-58FCB0C4B524}" type="presParOf" srcId="{9E459DE7-0DDA-4CF4-8089-5546260C970C}" destId="{D02D962B-F852-42D8-AC83-8CECDA7CD330}" srcOrd="5" destOrd="0" presId="urn:microsoft.com/office/officeart/2005/8/layout/vProcess5"/>
    <dgm:cxn modelId="{A7AA2AEC-848B-4B5C-845E-B12B189C28A0}" type="presParOf" srcId="{9E459DE7-0DDA-4CF4-8089-5546260C970C}" destId="{A7549E37-B1E0-4EA6-8011-8A4E36C43B46}" srcOrd="6" destOrd="0" presId="urn:microsoft.com/office/officeart/2005/8/layout/vProcess5"/>
    <dgm:cxn modelId="{DC05E814-4F5F-45FC-A73A-2E154E187CE7}" type="presParOf" srcId="{9E459DE7-0DDA-4CF4-8089-5546260C970C}" destId="{17FC4C9B-CEA8-439B-ABE2-387DAA7971C2}" srcOrd="7" destOrd="0" presId="urn:microsoft.com/office/officeart/2005/8/layout/vProcess5"/>
    <dgm:cxn modelId="{39B999EF-3DBC-402A-9326-96700EA3DF5B}" type="presParOf" srcId="{9E459DE7-0DDA-4CF4-8089-5546260C970C}" destId="{BCC3BCB3-9FD4-4D2E-A7FE-E76649A95AA8}"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9A35A6-8586-4CDE-82E3-0ED2E11F7FB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de-DE"/>
        </a:p>
      </dgm:t>
    </dgm:pt>
    <dgm:pt modelId="{61C59C2A-468B-4E47-AE04-7F1F09E5F09B}">
      <dgm:prSet phldrT="[Text]" phldr="0"/>
      <dgm:spPr/>
      <dgm:t>
        <a:bodyPr/>
        <a:lstStyle/>
        <a:p>
          <a:r>
            <a:rPr lang="de-DE" dirty="0"/>
            <a:t>HTTP Get Request</a:t>
          </a:r>
        </a:p>
      </dgm:t>
    </dgm:pt>
    <dgm:pt modelId="{37FA80C8-DA11-447F-9047-44BE987A09A2}" type="parTrans" cxnId="{D02F53DF-0AD5-4C9C-A5E7-293E2B214D97}">
      <dgm:prSet/>
      <dgm:spPr/>
      <dgm:t>
        <a:bodyPr/>
        <a:lstStyle/>
        <a:p>
          <a:endParaRPr lang="de-DE"/>
        </a:p>
      </dgm:t>
    </dgm:pt>
    <dgm:pt modelId="{88BBBD3A-3BDF-48D2-9E0B-420A58EBDD9D}" type="sibTrans" cxnId="{D02F53DF-0AD5-4C9C-A5E7-293E2B214D97}">
      <dgm:prSet/>
      <dgm:spPr/>
      <dgm:t>
        <a:bodyPr/>
        <a:lstStyle/>
        <a:p>
          <a:endParaRPr lang="de-DE"/>
        </a:p>
      </dgm:t>
    </dgm:pt>
    <dgm:pt modelId="{1087A390-6DB2-4CFD-9E33-557E0A804080}">
      <dgm:prSet phldrT="[Text]" phldr="0"/>
      <dgm:spPr/>
      <dgm:t>
        <a:bodyPr/>
        <a:lstStyle/>
        <a:p>
          <a:r>
            <a:rPr lang="de-DE" dirty="0"/>
            <a:t>Parse html with Beautifulsoup</a:t>
          </a:r>
        </a:p>
      </dgm:t>
    </dgm:pt>
    <dgm:pt modelId="{2B6BD0E9-85A1-4EB1-9879-283C25462859}" type="parTrans" cxnId="{5C5AE0F5-03B8-4B54-A339-C6BB16888757}">
      <dgm:prSet/>
      <dgm:spPr/>
      <dgm:t>
        <a:bodyPr/>
        <a:lstStyle/>
        <a:p>
          <a:endParaRPr lang="de-DE"/>
        </a:p>
      </dgm:t>
    </dgm:pt>
    <dgm:pt modelId="{4D0963ED-420B-40CF-A42C-709D7A7BA21A}" type="sibTrans" cxnId="{5C5AE0F5-03B8-4B54-A339-C6BB16888757}">
      <dgm:prSet/>
      <dgm:spPr/>
      <dgm:t>
        <a:bodyPr/>
        <a:lstStyle/>
        <a:p>
          <a:endParaRPr lang="de-DE"/>
        </a:p>
      </dgm:t>
    </dgm:pt>
    <dgm:pt modelId="{6B120144-D25F-4918-AFCB-0269ECB7F1CC}">
      <dgm:prSet phldrT="[Text]" phldr="0"/>
      <dgm:spPr/>
      <dgm:t>
        <a:bodyPr/>
        <a:lstStyle/>
        <a:p>
          <a:r>
            <a:rPr lang="de-DE" dirty="0"/>
            <a:t>Get Headers from data</a:t>
          </a:r>
        </a:p>
      </dgm:t>
    </dgm:pt>
    <dgm:pt modelId="{4755758F-02D7-4645-B0E2-93A05F5504AD}" type="parTrans" cxnId="{2B9BA052-80A7-466B-9A2F-CC75822C43E0}">
      <dgm:prSet/>
      <dgm:spPr/>
      <dgm:t>
        <a:bodyPr/>
        <a:lstStyle/>
        <a:p>
          <a:endParaRPr lang="de-DE"/>
        </a:p>
      </dgm:t>
    </dgm:pt>
    <dgm:pt modelId="{9C2406C9-CBEA-472C-B5E1-D53A14BF11E0}" type="sibTrans" cxnId="{2B9BA052-80A7-466B-9A2F-CC75822C43E0}">
      <dgm:prSet/>
      <dgm:spPr/>
      <dgm:t>
        <a:bodyPr/>
        <a:lstStyle/>
        <a:p>
          <a:endParaRPr lang="de-DE"/>
        </a:p>
      </dgm:t>
    </dgm:pt>
    <dgm:pt modelId="{0F8BC235-E742-4C75-9187-51D77C8A30EA}">
      <dgm:prSet phldrT="[Text]" phldr="0"/>
      <dgm:spPr/>
      <dgm:t>
        <a:bodyPr/>
        <a:lstStyle/>
        <a:p>
          <a:r>
            <a:rPr lang="de-DE" dirty="0"/>
            <a:t>Create Pandas Dataframe</a:t>
          </a:r>
        </a:p>
      </dgm:t>
    </dgm:pt>
    <dgm:pt modelId="{3C3C5D85-E7EA-4341-81DD-BC3A7EC94C5B}" type="parTrans" cxnId="{54097F15-FDA1-4C0F-9762-AEB6CC0CAC79}">
      <dgm:prSet/>
      <dgm:spPr/>
    </dgm:pt>
    <dgm:pt modelId="{751D70A8-0C36-4021-BD07-3CDC7C932FD4}" type="sibTrans" cxnId="{54097F15-FDA1-4C0F-9762-AEB6CC0CAC79}">
      <dgm:prSet/>
      <dgm:spPr/>
      <dgm:t>
        <a:bodyPr/>
        <a:lstStyle/>
        <a:p>
          <a:endParaRPr lang="de-DE"/>
        </a:p>
      </dgm:t>
    </dgm:pt>
    <dgm:pt modelId="{62067FF9-7FCD-41A7-B093-D462D4FE21DC}">
      <dgm:prSet phldrT="[Text]" phldr="0"/>
      <dgm:spPr/>
      <dgm:t>
        <a:bodyPr/>
        <a:lstStyle/>
        <a:p>
          <a:r>
            <a:rPr lang="de-DE"/>
            <a:t>Export to csv</a:t>
          </a:r>
          <a:endParaRPr lang="de-DE" dirty="0"/>
        </a:p>
      </dgm:t>
    </dgm:pt>
    <dgm:pt modelId="{B159C897-09CA-4E84-971B-473D1C49611E}" type="parTrans" cxnId="{A92C8750-9E37-4B62-9513-5BE158815BE8}">
      <dgm:prSet/>
      <dgm:spPr/>
    </dgm:pt>
    <dgm:pt modelId="{D9C181A9-BF0E-4FA6-9252-3E7F7B0E27DB}" type="sibTrans" cxnId="{A92C8750-9E37-4B62-9513-5BE158815BE8}">
      <dgm:prSet/>
      <dgm:spPr/>
    </dgm:pt>
    <dgm:pt modelId="{9E459DE7-0DDA-4CF4-8089-5546260C970C}" type="pres">
      <dgm:prSet presAssocID="{909A35A6-8586-4CDE-82E3-0ED2E11F7FB8}" presName="outerComposite" presStyleCnt="0">
        <dgm:presLayoutVars>
          <dgm:chMax val="5"/>
          <dgm:dir/>
          <dgm:resizeHandles val="exact"/>
        </dgm:presLayoutVars>
      </dgm:prSet>
      <dgm:spPr/>
    </dgm:pt>
    <dgm:pt modelId="{889511E0-F002-4DEA-8050-FEE8750377AC}" type="pres">
      <dgm:prSet presAssocID="{909A35A6-8586-4CDE-82E3-0ED2E11F7FB8}" presName="dummyMaxCanvas" presStyleCnt="0">
        <dgm:presLayoutVars/>
      </dgm:prSet>
      <dgm:spPr/>
    </dgm:pt>
    <dgm:pt modelId="{61AF68CC-B330-4FBC-9564-C2C91F10F7DE}" type="pres">
      <dgm:prSet presAssocID="{909A35A6-8586-4CDE-82E3-0ED2E11F7FB8}" presName="FiveNodes_1" presStyleLbl="node1" presStyleIdx="0" presStyleCnt="5">
        <dgm:presLayoutVars>
          <dgm:bulletEnabled val="1"/>
        </dgm:presLayoutVars>
      </dgm:prSet>
      <dgm:spPr/>
    </dgm:pt>
    <dgm:pt modelId="{C53AF942-5566-43AD-AD3E-FDDF120E4AC7}" type="pres">
      <dgm:prSet presAssocID="{909A35A6-8586-4CDE-82E3-0ED2E11F7FB8}" presName="FiveNodes_2" presStyleLbl="node1" presStyleIdx="1" presStyleCnt="5">
        <dgm:presLayoutVars>
          <dgm:bulletEnabled val="1"/>
        </dgm:presLayoutVars>
      </dgm:prSet>
      <dgm:spPr/>
    </dgm:pt>
    <dgm:pt modelId="{2A67C67B-F46D-4B80-AF59-4DD0D24960B3}" type="pres">
      <dgm:prSet presAssocID="{909A35A6-8586-4CDE-82E3-0ED2E11F7FB8}" presName="FiveNodes_3" presStyleLbl="node1" presStyleIdx="2" presStyleCnt="5">
        <dgm:presLayoutVars>
          <dgm:bulletEnabled val="1"/>
        </dgm:presLayoutVars>
      </dgm:prSet>
      <dgm:spPr/>
    </dgm:pt>
    <dgm:pt modelId="{C061B5F7-EBE0-4DA8-965D-E7106723EC0C}" type="pres">
      <dgm:prSet presAssocID="{909A35A6-8586-4CDE-82E3-0ED2E11F7FB8}" presName="FiveNodes_4" presStyleLbl="node1" presStyleIdx="3" presStyleCnt="5">
        <dgm:presLayoutVars>
          <dgm:bulletEnabled val="1"/>
        </dgm:presLayoutVars>
      </dgm:prSet>
      <dgm:spPr/>
    </dgm:pt>
    <dgm:pt modelId="{354A0AA5-13F1-4042-ADAA-96B650055E0B}" type="pres">
      <dgm:prSet presAssocID="{909A35A6-8586-4CDE-82E3-0ED2E11F7FB8}" presName="FiveNodes_5" presStyleLbl="node1" presStyleIdx="4" presStyleCnt="5">
        <dgm:presLayoutVars>
          <dgm:bulletEnabled val="1"/>
        </dgm:presLayoutVars>
      </dgm:prSet>
      <dgm:spPr/>
    </dgm:pt>
    <dgm:pt modelId="{6CF2BAE6-956F-4A7D-A53B-4B851A6C8733}" type="pres">
      <dgm:prSet presAssocID="{909A35A6-8586-4CDE-82E3-0ED2E11F7FB8}" presName="FiveConn_1-2" presStyleLbl="fgAccFollowNode1" presStyleIdx="0" presStyleCnt="4">
        <dgm:presLayoutVars>
          <dgm:bulletEnabled val="1"/>
        </dgm:presLayoutVars>
      </dgm:prSet>
      <dgm:spPr/>
    </dgm:pt>
    <dgm:pt modelId="{73618525-FA93-4896-8C59-5D7D758D8F71}" type="pres">
      <dgm:prSet presAssocID="{909A35A6-8586-4CDE-82E3-0ED2E11F7FB8}" presName="FiveConn_2-3" presStyleLbl="fgAccFollowNode1" presStyleIdx="1" presStyleCnt="4">
        <dgm:presLayoutVars>
          <dgm:bulletEnabled val="1"/>
        </dgm:presLayoutVars>
      </dgm:prSet>
      <dgm:spPr/>
    </dgm:pt>
    <dgm:pt modelId="{764CDF97-8887-4C3D-8CA7-D5400204F2F3}" type="pres">
      <dgm:prSet presAssocID="{909A35A6-8586-4CDE-82E3-0ED2E11F7FB8}" presName="FiveConn_3-4" presStyleLbl="fgAccFollowNode1" presStyleIdx="2" presStyleCnt="4">
        <dgm:presLayoutVars>
          <dgm:bulletEnabled val="1"/>
        </dgm:presLayoutVars>
      </dgm:prSet>
      <dgm:spPr/>
    </dgm:pt>
    <dgm:pt modelId="{FEDDDF13-3D59-40AF-89B8-1107A582EAA9}" type="pres">
      <dgm:prSet presAssocID="{909A35A6-8586-4CDE-82E3-0ED2E11F7FB8}" presName="FiveConn_4-5" presStyleLbl="fgAccFollowNode1" presStyleIdx="3" presStyleCnt="4">
        <dgm:presLayoutVars>
          <dgm:bulletEnabled val="1"/>
        </dgm:presLayoutVars>
      </dgm:prSet>
      <dgm:spPr/>
    </dgm:pt>
    <dgm:pt modelId="{488C8AA9-C0D5-43F0-AB05-6BD632FA1AF3}" type="pres">
      <dgm:prSet presAssocID="{909A35A6-8586-4CDE-82E3-0ED2E11F7FB8}" presName="FiveNodes_1_text" presStyleLbl="node1" presStyleIdx="4" presStyleCnt="5">
        <dgm:presLayoutVars>
          <dgm:bulletEnabled val="1"/>
        </dgm:presLayoutVars>
      </dgm:prSet>
      <dgm:spPr/>
    </dgm:pt>
    <dgm:pt modelId="{F8860A07-1539-4949-9B9C-E7A1A2D637C0}" type="pres">
      <dgm:prSet presAssocID="{909A35A6-8586-4CDE-82E3-0ED2E11F7FB8}" presName="FiveNodes_2_text" presStyleLbl="node1" presStyleIdx="4" presStyleCnt="5">
        <dgm:presLayoutVars>
          <dgm:bulletEnabled val="1"/>
        </dgm:presLayoutVars>
      </dgm:prSet>
      <dgm:spPr/>
    </dgm:pt>
    <dgm:pt modelId="{71BB9C69-A798-4EAB-884C-FA24C620CFE9}" type="pres">
      <dgm:prSet presAssocID="{909A35A6-8586-4CDE-82E3-0ED2E11F7FB8}" presName="FiveNodes_3_text" presStyleLbl="node1" presStyleIdx="4" presStyleCnt="5">
        <dgm:presLayoutVars>
          <dgm:bulletEnabled val="1"/>
        </dgm:presLayoutVars>
      </dgm:prSet>
      <dgm:spPr/>
    </dgm:pt>
    <dgm:pt modelId="{BF9EDA7B-BBDF-4828-BD76-025814AAE604}" type="pres">
      <dgm:prSet presAssocID="{909A35A6-8586-4CDE-82E3-0ED2E11F7FB8}" presName="FiveNodes_4_text" presStyleLbl="node1" presStyleIdx="4" presStyleCnt="5">
        <dgm:presLayoutVars>
          <dgm:bulletEnabled val="1"/>
        </dgm:presLayoutVars>
      </dgm:prSet>
      <dgm:spPr/>
    </dgm:pt>
    <dgm:pt modelId="{1ADECAF7-A426-40A2-ADD6-5D312FFD51F6}" type="pres">
      <dgm:prSet presAssocID="{909A35A6-8586-4CDE-82E3-0ED2E11F7FB8}" presName="FiveNodes_5_text" presStyleLbl="node1" presStyleIdx="4" presStyleCnt="5">
        <dgm:presLayoutVars>
          <dgm:bulletEnabled val="1"/>
        </dgm:presLayoutVars>
      </dgm:prSet>
      <dgm:spPr/>
    </dgm:pt>
  </dgm:ptLst>
  <dgm:cxnLst>
    <dgm:cxn modelId="{54097F15-FDA1-4C0F-9762-AEB6CC0CAC79}" srcId="{909A35A6-8586-4CDE-82E3-0ED2E11F7FB8}" destId="{0F8BC235-E742-4C75-9187-51D77C8A30EA}" srcOrd="3" destOrd="0" parTransId="{3C3C5D85-E7EA-4341-81DD-BC3A7EC94C5B}" sibTransId="{751D70A8-0C36-4021-BD07-3CDC7C932FD4}"/>
    <dgm:cxn modelId="{925B581C-7D40-4DF3-B024-D133F01B384B}" type="presOf" srcId="{62067FF9-7FCD-41A7-B093-D462D4FE21DC}" destId="{354A0AA5-13F1-4042-ADAA-96B650055E0B}" srcOrd="0" destOrd="0" presId="urn:microsoft.com/office/officeart/2005/8/layout/vProcess5"/>
    <dgm:cxn modelId="{DAB29A29-F428-4EC5-9C05-4AFCD2D9CCCC}" type="presOf" srcId="{0F8BC235-E742-4C75-9187-51D77C8A30EA}" destId="{C061B5F7-EBE0-4DA8-965D-E7106723EC0C}" srcOrd="0" destOrd="0" presId="urn:microsoft.com/office/officeart/2005/8/layout/vProcess5"/>
    <dgm:cxn modelId="{9DAD442A-5688-4929-8A4A-008C72DD6EE2}" type="presOf" srcId="{751D70A8-0C36-4021-BD07-3CDC7C932FD4}" destId="{FEDDDF13-3D59-40AF-89B8-1107A582EAA9}" srcOrd="0" destOrd="0" presId="urn:microsoft.com/office/officeart/2005/8/layout/vProcess5"/>
    <dgm:cxn modelId="{2F73172F-8693-4E7D-BB30-87187F80912B}" type="presOf" srcId="{4D0963ED-420B-40CF-A42C-709D7A7BA21A}" destId="{73618525-FA93-4896-8C59-5D7D758D8F71}" srcOrd="0" destOrd="0" presId="urn:microsoft.com/office/officeart/2005/8/layout/vProcess5"/>
    <dgm:cxn modelId="{19FA9069-5821-425B-B6C4-D44AAE2EB27C}" type="presOf" srcId="{0F8BC235-E742-4C75-9187-51D77C8A30EA}" destId="{BF9EDA7B-BBDF-4828-BD76-025814AAE604}" srcOrd="1" destOrd="0" presId="urn:microsoft.com/office/officeart/2005/8/layout/vProcess5"/>
    <dgm:cxn modelId="{A92C8750-9E37-4B62-9513-5BE158815BE8}" srcId="{909A35A6-8586-4CDE-82E3-0ED2E11F7FB8}" destId="{62067FF9-7FCD-41A7-B093-D462D4FE21DC}" srcOrd="4" destOrd="0" parTransId="{B159C897-09CA-4E84-971B-473D1C49611E}" sibTransId="{D9C181A9-BF0E-4FA6-9252-3E7F7B0E27DB}"/>
    <dgm:cxn modelId="{2B9BA052-80A7-466B-9A2F-CC75822C43E0}" srcId="{909A35A6-8586-4CDE-82E3-0ED2E11F7FB8}" destId="{6B120144-D25F-4918-AFCB-0269ECB7F1CC}" srcOrd="2" destOrd="0" parTransId="{4755758F-02D7-4645-B0E2-93A05F5504AD}" sibTransId="{9C2406C9-CBEA-472C-B5E1-D53A14BF11E0}"/>
    <dgm:cxn modelId="{C894EE56-28B8-45E9-B716-27515CF1C572}" type="presOf" srcId="{6B120144-D25F-4918-AFCB-0269ECB7F1CC}" destId="{71BB9C69-A798-4EAB-884C-FA24C620CFE9}" srcOrd="1" destOrd="0" presId="urn:microsoft.com/office/officeart/2005/8/layout/vProcess5"/>
    <dgm:cxn modelId="{788B2486-61FF-4738-9D51-D96067BFAC79}" type="presOf" srcId="{88BBBD3A-3BDF-48D2-9E0B-420A58EBDD9D}" destId="{6CF2BAE6-956F-4A7D-A53B-4B851A6C8733}" srcOrd="0" destOrd="0" presId="urn:microsoft.com/office/officeart/2005/8/layout/vProcess5"/>
    <dgm:cxn modelId="{3BB6C292-558D-4173-A5DF-10E5EA29AFD7}" type="presOf" srcId="{9C2406C9-CBEA-472C-B5E1-D53A14BF11E0}" destId="{764CDF97-8887-4C3D-8CA7-D5400204F2F3}" srcOrd="0" destOrd="0" presId="urn:microsoft.com/office/officeart/2005/8/layout/vProcess5"/>
    <dgm:cxn modelId="{BD5051A5-4665-4772-98EC-70400B7BBC61}" type="presOf" srcId="{61C59C2A-468B-4E47-AE04-7F1F09E5F09B}" destId="{488C8AA9-C0D5-43F0-AB05-6BD632FA1AF3}" srcOrd="1" destOrd="0" presId="urn:microsoft.com/office/officeart/2005/8/layout/vProcess5"/>
    <dgm:cxn modelId="{ACFF82B0-2270-48EC-B4FF-FC4E1EC871C8}" type="presOf" srcId="{61C59C2A-468B-4E47-AE04-7F1F09E5F09B}" destId="{61AF68CC-B330-4FBC-9564-C2C91F10F7DE}" srcOrd="0" destOrd="0" presId="urn:microsoft.com/office/officeart/2005/8/layout/vProcess5"/>
    <dgm:cxn modelId="{21D15BD1-5EE6-4ACA-8A1B-82DCB4C0C5F6}" type="presOf" srcId="{1087A390-6DB2-4CFD-9E33-557E0A804080}" destId="{C53AF942-5566-43AD-AD3E-FDDF120E4AC7}" srcOrd="0" destOrd="0" presId="urn:microsoft.com/office/officeart/2005/8/layout/vProcess5"/>
    <dgm:cxn modelId="{D02F53DF-0AD5-4C9C-A5E7-293E2B214D97}" srcId="{909A35A6-8586-4CDE-82E3-0ED2E11F7FB8}" destId="{61C59C2A-468B-4E47-AE04-7F1F09E5F09B}" srcOrd="0" destOrd="0" parTransId="{37FA80C8-DA11-447F-9047-44BE987A09A2}" sibTransId="{88BBBD3A-3BDF-48D2-9E0B-420A58EBDD9D}"/>
    <dgm:cxn modelId="{DE06A5E0-5493-4314-B19A-4FB926E0E98D}" type="presOf" srcId="{909A35A6-8586-4CDE-82E3-0ED2E11F7FB8}" destId="{9E459DE7-0DDA-4CF4-8089-5546260C970C}" srcOrd="0" destOrd="0" presId="urn:microsoft.com/office/officeart/2005/8/layout/vProcess5"/>
    <dgm:cxn modelId="{53E50CE1-1AA1-43CD-86D7-6044B6E6C6D2}" type="presOf" srcId="{6B120144-D25F-4918-AFCB-0269ECB7F1CC}" destId="{2A67C67B-F46D-4B80-AF59-4DD0D24960B3}" srcOrd="0" destOrd="0" presId="urn:microsoft.com/office/officeart/2005/8/layout/vProcess5"/>
    <dgm:cxn modelId="{BBAD9DE4-099B-4FF4-8F0C-FB564CA81CE3}" type="presOf" srcId="{1087A390-6DB2-4CFD-9E33-557E0A804080}" destId="{F8860A07-1539-4949-9B9C-E7A1A2D637C0}" srcOrd="1" destOrd="0" presId="urn:microsoft.com/office/officeart/2005/8/layout/vProcess5"/>
    <dgm:cxn modelId="{2B75FBEB-AD89-442D-AC9B-83F7C9C5A66F}" type="presOf" srcId="{62067FF9-7FCD-41A7-B093-D462D4FE21DC}" destId="{1ADECAF7-A426-40A2-ADD6-5D312FFD51F6}" srcOrd="1" destOrd="0" presId="urn:microsoft.com/office/officeart/2005/8/layout/vProcess5"/>
    <dgm:cxn modelId="{5C5AE0F5-03B8-4B54-A339-C6BB16888757}" srcId="{909A35A6-8586-4CDE-82E3-0ED2E11F7FB8}" destId="{1087A390-6DB2-4CFD-9E33-557E0A804080}" srcOrd="1" destOrd="0" parTransId="{2B6BD0E9-85A1-4EB1-9879-283C25462859}" sibTransId="{4D0963ED-420B-40CF-A42C-709D7A7BA21A}"/>
    <dgm:cxn modelId="{A5A8551A-D3B8-4B42-8648-1DC55ACAEC4A}" type="presParOf" srcId="{9E459DE7-0DDA-4CF4-8089-5546260C970C}" destId="{889511E0-F002-4DEA-8050-FEE8750377AC}" srcOrd="0" destOrd="0" presId="urn:microsoft.com/office/officeart/2005/8/layout/vProcess5"/>
    <dgm:cxn modelId="{0513C78C-5752-4CBF-845C-B41905874951}" type="presParOf" srcId="{9E459DE7-0DDA-4CF4-8089-5546260C970C}" destId="{61AF68CC-B330-4FBC-9564-C2C91F10F7DE}" srcOrd="1" destOrd="0" presId="urn:microsoft.com/office/officeart/2005/8/layout/vProcess5"/>
    <dgm:cxn modelId="{107F19BF-0042-4258-95FE-D96A5AAE31FA}" type="presParOf" srcId="{9E459DE7-0DDA-4CF4-8089-5546260C970C}" destId="{C53AF942-5566-43AD-AD3E-FDDF120E4AC7}" srcOrd="2" destOrd="0" presId="urn:microsoft.com/office/officeart/2005/8/layout/vProcess5"/>
    <dgm:cxn modelId="{45BA4B46-7BC6-4D10-8580-E979CB78E8CA}" type="presParOf" srcId="{9E459DE7-0DDA-4CF4-8089-5546260C970C}" destId="{2A67C67B-F46D-4B80-AF59-4DD0D24960B3}" srcOrd="3" destOrd="0" presId="urn:microsoft.com/office/officeart/2005/8/layout/vProcess5"/>
    <dgm:cxn modelId="{C2477035-2757-442B-819A-885987FFC339}" type="presParOf" srcId="{9E459DE7-0DDA-4CF4-8089-5546260C970C}" destId="{C061B5F7-EBE0-4DA8-965D-E7106723EC0C}" srcOrd="4" destOrd="0" presId="urn:microsoft.com/office/officeart/2005/8/layout/vProcess5"/>
    <dgm:cxn modelId="{E5CE8FC4-B3C6-4952-90E6-ADB1693B035D}" type="presParOf" srcId="{9E459DE7-0DDA-4CF4-8089-5546260C970C}" destId="{354A0AA5-13F1-4042-ADAA-96B650055E0B}" srcOrd="5" destOrd="0" presId="urn:microsoft.com/office/officeart/2005/8/layout/vProcess5"/>
    <dgm:cxn modelId="{29FECD0B-3DB1-46D6-95C6-F2627E727173}" type="presParOf" srcId="{9E459DE7-0DDA-4CF4-8089-5546260C970C}" destId="{6CF2BAE6-956F-4A7D-A53B-4B851A6C8733}" srcOrd="6" destOrd="0" presId="urn:microsoft.com/office/officeart/2005/8/layout/vProcess5"/>
    <dgm:cxn modelId="{C95B44DA-D379-405E-9CE9-CB674DEA328F}" type="presParOf" srcId="{9E459DE7-0DDA-4CF4-8089-5546260C970C}" destId="{73618525-FA93-4896-8C59-5D7D758D8F71}" srcOrd="7" destOrd="0" presId="urn:microsoft.com/office/officeart/2005/8/layout/vProcess5"/>
    <dgm:cxn modelId="{E186FD91-4C50-4F25-9427-8BE478F9A100}" type="presParOf" srcId="{9E459DE7-0DDA-4CF4-8089-5546260C970C}" destId="{764CDF97-8887-4C3D-8CA7-D5400204F2F3}" srcOrd="8" destOrd="0" presId="urn:microsoft.com/office/officeart/2005/8/layout/vProcess5"/>
    <dgm:cxn modelId="{63D321A1-9A33-44B5-A40D-A34E3E61F4A6}" type="presParOf" srcId="{9E459DE7-0DDA-4CF4-8089-5546260C970C}" destId="{FEDDDF13-3D59-40AF-89B8-1107A582EAA9}" srcOrd="9" destOrd="0" presId="urn:microsoft.com/office/officeart/2005/8/layout/vProcess5"/>
    <dgm:cxn modelId="{0FDF9DE8-632F-4FFB-AB0A-ACFFF887FD8F}" type="presParOf" srcId="{9E459DE7-0DDA-4CF4-8089-5546260C970C}" destId="{488C8AA9-C0D5-43F0-AB05-6BD632FA1AF3}" srcOrd="10" destOrd="0" presId="urn:microsoft.com/office/officeart/2005/8/layout/vProcess5"/>
    <dgm:cxn modelId="{A59CFE9C-6B96-4216-91B6-7B80A457F534}" type="presParOf" srcId="{9E459DE7-0DDA-4CF4-8089-5546260C970C}" destId="{F8860A07-1539-4949-9B9C-E7A1A2D637C0}" srcOrd="11" destOrd="0" presId="urn:microsoft.com/office/officeart/2005/8/layout/vProcess5"/>
    <dgm:cxn modelId="{29B4053F-C14F-48C2-8B42-D107911C67FE}" type="presParOf" srcId="{9E459DE7-0DDA-4CF4-8089-5546260C970C}" destId="{71BB9C69-A798-4EAB-884C-FA24C620CFE9}" srcOrd="12" destOrd="0" presId="urn:microsoft.com/office/officeart/2005/8/layout/vProcess5"/>
    <dgm:cxn modelId="{93EDB3C2-49A5-4CA8-BE41-89347025CD48}" type="presParOf" srcId="{9E459DE7-0DDA-4CF4-8089-5546260C970C}" destId="{BF9EDA7B-BBDF-4828-BD76-025814AAE604}" srcOrd="13" destOrd="0" presId="urn:microsoft.com/office/officeart/2005/8/layout/vProcess5"/>
    <dgm:cxn modelId="{CD522B51-1161-4A27-8BF6-34A344682599}" type="presParOf" srcId="{9E459DE7-0DDA-4CF4-8089-5546260C970C}" destId="{1ADECAF7-A426-40A2-ADD6-5D312FFD51F6}"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798B7B-709A-46F2-8215-7BF872499234}">
      <dsp:nvSpPr>
        <dsp:cNvPr id="0" name=""/>
        <dsp:cNvSpPr/>
      </dsp:nvSpPr>
      <dsp:spPr>
        <a:xfrm>
          <a:off x="0" y="0"/>
          <a:ext cx="4409757" cy="14100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de-DE" sz="3400" kern="1200" dirty="0"/>
            <a:t>Get API Request</a:t>
          </a:r>
        </a:p>
      </dsp:txBody>
      <dsp:txXfrm>
        <a:off x="41298" y="41298"/>
        <a:ext cx="2888238" cy="1327421"/>
      </dsp:txXfrm>
    </dsp:sp>
    <dsp:sp modelId="{2CEC3234-6F1A-4CDC-B35D-D7E5D6D3EF90}">
      <dsp:nvSpPr>
        <dsp:cNvPr id="0" name=""/>
        <dsp:cNvSpPr/>
      </dsp:nvSpPr>
      <dsp:spPr>
        <a:xfrm>
          <a:off x="389096" y="1645020"/>
          <a:ext cx="4409757" cy="14100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de-DE" sz="3400" kern="1200" dirty="0"/>
            <a:t>JSON - Normalization</a:t>
          </a:r>
        </a:p>
      </dsp:txBody>
      <dsp:txXfrm>
        <a:off x="430394" y="1686318"/>
        <a:ext cx="3021553" cy="1327421"/>
      </dsp:txXfrm>
    </dsp:sp>
    <dsp:sp modelId="{08935C40-F73F-487D-BCCA-9C16C381EA6C}">
      <dsp:nvSpPr>
        <dsp:cNvPr id="0" name=""/>
        <dsp:cNvSpPr/>
      </dsp:nvSpPr>
      <dsp:spPr>
        <a:xfrm>
          <a:off x="778192" y="3290040"/>
          <a:ext cx="4409757" cy="14100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de-DE" sz="3400" kern="1200" dirty="0"/>
            <a:t>Data Cleaning and Imputation</a:t>
          </a:r>
        </a:p>
      </dsp:txBody>
      <dsp:txXfrm>
        <a:off x="819490" y="3331338"/>
        <a:ext cx="3021553" cy="1327421"/>
      </dsp:txXfrm>
    </dsp:sp>
    <dsp:sp modelId="{9C42DF43-3E2D-4918-9681-4BD02CE1A36A}">
      <dsp:nvSpPr>
        <dsp:cNvPr id="0" name=""/>
        <dsp:cNvSpPr/>
      </dsp:nvSpPr>
      <dsp:spPr>
        <a:xfrm>
          <a:off x="3493246" y="1069263"/>
          <a:ext cx="916511" cy="91651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de-DE" sz="3600" kern="1200"/>
        </a:p>
      </dsp:txBody>
      <dsp:txXfrm>
        <a:off x="3699461" y="1069263"/>
        <a:ext cx="504081" cy="689675"/>
      </dsp:txXfrm>
    </dsp:sp>
    <dsp:sp modelId="{D02D962B-F852-42D8-AC83-8CECDA7CD330}">
      <dsp:nvSpPr>
        <dsp:cNvPr id="0" name=""/>
        <dsp:cNvSpPr/>
      </dsp:nvSpPr>
      <dsp:spPr>
        <a:xfrm>
          <a:off x="3882342" y="2704883"/>
          <a:ext cx="916511" cy="91651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de-DE" sz="3600" kern="1200"/>
        </a:p>
      </dsp:txBody>
      <dsp:txXfrm>
        <a:off x="4088557" y="2704883"/>
        <a:ext cx="504081" cy="689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F68CC-B330-4FBC-9564-C2C91F10F7DE}">
      <dsp:nvSpPr>
        <dsp:cNvPr id="0" name=""/>
        <dsp:cNvSpPr/>
      </dsp:nvSpPr>
      <dsp:spPr>
        <a:xfrm>
          <a:off x="0" y="0"/>
          <a:ext cx="3994721" cy="846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de-DE" sz="2200" kern="1200" dirty="0"/>
            <a:t>HTTP Get Request</a:t>
          </a:r>
        </a:p>
      </dsp:txBody>
      <dsp:txXfrm>
        <a:off x="24779" y="24779"/>
        <a:ext cx="2982826" cy="796452"/>
      </dsp:txXfrm>
    </dsp:sp>
    <dsp:sp modelId="{C53AF942-5566-43AD-AD3E-FDDF120E4AC7}">
      <dsp:nvSpPr>
        <dsp:cNvPr id="0" name=""/>
        <dsp:cNvSpPr/>
      </dsp:nvSpPr>
      <dsp:spPr>
        <a:xfrm>
          <a:off x="298307" y="963511"/>
          <a:ext cx="3994721" cy="846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de-DE" sz="2200" kern="1200" dirty="0"/>
            <a:t>Parse html with Beautifulsoup</a:t>
          </a:r>
        </a:p>
      </dsp:txBody>
      <dsp:txXfrm>
        <a:off x="323086" y="988290"/>
        <a:ext cx="3096949" cy="796452"/>
      </dsp:txXfrm>
    </dsp:sp>
    <dsp:sp modelId="{2A67C67B-F46D-4B80-AF59-4DD0D24960B3}">
      <dsp:nvSpPr>
        <dsp:cNvPr id="0" name=""/>
        <dsp:cNvSpPr/>
      </dsp:nvSpPr>
      <dsp:spPr>
        <a:xfrm>
          <a:off x="596614" y="1927023"/>
          <a:ext cx="3994721" cy="846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de-DE" sz="2200" kern="1200" dirty="0"/>
            <a:t>Get Headers from data</a:t>
          </a:r>
        </a:p>
      </dsp:txBody>
      <dsp:txXfrm>
        <a:off x="621393" y="1951802"/>
        <a:ext cx="3096949" cy="796452"/>
      </dsp:txXfrm>
    </dsp:sp>
    <dsp:sp modelId="{C061B5F7-EBE0-4DA8-965D-E7106723EC0C}">
      <dsp:nvSpPr>
        <dsp:cNvPr id="0" name=""/>
        <dsp:cNvSpPr/>
      </dsp:nvSpPr>
      <dsp:spPr>
        <a:xfrm>
          <a:off x="894921" y="2890535"/>
          <a:ext cx="3994721" cy="846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de-DE" sz="2200" kern="1200" dirty="0"/>
            <a:t>Create Pandas Dataframe</a:t>
          </a:r>
        </a:p>
      </dsp:txBody>
      <dsp:txXfrm>
        <a:off x="919700" y="2915314"/>
        <a:ext cx="3096949" cy="796452"/>
      </dsp:txXfrm>
    </dsp:sp>
    <dsp:sp modelId="{354A0AA5-13F1-4042-ADAA-96B650055E0B}">
      <dsp:nvSpPr>
        <dsp:cNvPr id="0" name=""/>
        <dsp:cNvSpPr/>
      </dsp:nvSpPr>
      <dsp:spPr>
        <a:xfrm>
          <a:off x="1193228" y="3854047"/>
          <a:ext cx="3994721" cy="8460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de-DE" sz="2200" kern="1200"/>
            <a:t>Export to csv</a:t>
          </a:r>
          <a:endParaRPr lang="de-DE" sz="2200" kern="1200" dirty="0"/>
        </a:p>
      </dsp:txBody>
      <dsp:txXfrm>
        <a:off x="1218007" y="3878826"/>
        <a:ext cx="3096949" cy="796452"/>
      </dsp:txXfrm>
    </dsp:sp>
    <dsp:sp modelId="{6CF2BAE6-956F-4A7D-A53B-4B851A6C8733}">
      <dsp:nvSpPr>
        <dsp:cNvPr id="0" name=""/>
        <dsp:cNvSpPr/>
      </dsp:nvSpPr>
      <dsp:spPr>
        <a:xfrm>
          <a:off x="3444814" y="618057"/>
          <a:ext cx="549906" cy="54990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de-DE" sz="2500" kern="1200"/>
        </a:p>
      </dsp:txBody>
      <dsp:txXfrm>
        <a:off x="3568543" y="618057"/>
        <a:ext cx="302448" cy="413804"/>
      </dsp:txXfrm>
    </dsp:sp>
    <dsp:sp modelId="{73618525-FA93-4896-8C59-5D7D758D8F71}">
      <dsp:nvSpPr>
        <dsp:cNvPr id="0" name=""/>
        <dsp:cNvSpPr/>
      </dsp:nvSpPr>
      <dsp:spPr>
        <a:xfrm>
          <a:off x="3743121" y="1581569"/>
          <a:ext cx="549906" cy="54990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de-DE" sz="2500" kern="1200"/>
        </a:p>
      </dsp:txBody>
      <dsp:txXfrm>
        <a:off x="3866850" y="1581569"/>
        <a:ext cx="302448" cy="413804"/>
      </dsp:txXfrm>
    </dsp:sp>
    <dsp:sp modelId="{764CDF97-8887-4C3D-8CA7-D5400204F2F3}">
      <dsp:nvSpPr>
        <dsp:cNvPr id="0" name=""/>
        <dsp:cNvSpPr/>
      </dsp:nvSpPr>
      <dsp:spPr>
        <a:xfrm>
          <a:off x="4041428" y="2530981"/>
          <a:ext cx="549906" cy="54990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de-DE" sz="2500" kern="1200"/>
        </a:p>
      </dsp:txBody>
      <dsp:txXfrm>
        <a:off x="4165157" y="2530981"/>
        <a:ext cx="302448" cy="413804"/>
      </dsp:txXfrm>
    </dsp:sp>
    <dsp:sp modelId="{FEDDDF13-3D59-40AF-89B8-1107A582EAA9}">
      <dsp:nvSpPr>
        <dsp:cNvPr id="0" name=""/>
        <dsp:cNvSpPr/>
      </dsp:nvSpPr>
      <dsp:spPr>
        <a:xfrm>
          <a:off x="4339736" y="3503893"/>
          <a:ext cx="549906" cy="54990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de-DE" sz="2500" kern="1200"/>
        </a:p>
      </dsp:txBody>
      <dsp:txXfrm>
        <a:off x="4463465" y="3503893"/>
        <a:ext cx="302448" cy="4138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4865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91809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230367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 Cordts</a:t>
            </a:r>
          </a:p>
          <a:p>
            <a:r>
              <a:rPr lang="en-US" dirty="0">
                <a:solidFill>
                  <a:schemeClr val="bg2"/>
                </a:solidFill>
                <a:latin typeface="Abadi" panose="020B0604020104020204" pitchFamily="34" charset="0"/>
                <a:ea typeface="SF Pro" pitchFamily="2" charset="0"/>
                <a:cs typeface="SF Pro" pitchFamily="2" charset="0"/>
              </a:rPr>
              <a:t>14/12/2025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1800" b="1" dirty="0"/>
              <a:t>Exploratory Data Analysis (EDA) Summary</a:t>
            </a:r>
          </a:p>
          <a:p>
            <a:r>
              <a:rPr lang="en-US" sz="1800" dirty="0"/>
              <a:t>We conducted the Exploratory Data Analysis (EDA) and subsequently defined the training labels for the predictive model.</a:t>
            </a:r>
          </a:p>
          <a:p>
            <a:r>
              <a:rPr lang="en-US" sz="1800" dirty="0"/>
              <a:t>We calculated the total number of launches at each launch site and determined the count and frequency of occurrence for each distinct orbit.</a:t>
            </a:r>
          </a:p>
          <a:p>
            <a:r>
              <a:rPr lang="en-US" sz="1800" dirty="0"/>
              <a:t>A landing outcome label (our target variable) was derived from the existing outcome column, and the processed results were then exported to a CSV file for further use.</a:t>
            </a:r>
          </a:p>
          <a:p>
            <a:r>
              <a:rPr lang="en-US" sz="1800" dirty="0">
                <a:solidFill>
                  <a:schemeClr val="accent3">
                    <a:lumMod val="25000"/>
                  </a:schemeClr>
                </a:solidFill>
                <a:latin typeface="Abadi" panose="020B0604020104020204" pitchFamily="34" charset="0"/>
              </a:rPr>
              <a:t>Link to notebook in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a:t>
            </a:r>
          </a:p>
          <a:p>
            <a:pPr lvl="1"/>
            <a:r>
              <a:rPr lang="en-US" sz="1400" dirty="0"/>
              <a:t>https://github.com/ringedplover/coursera_ds/blob/main/capstone/labs-jupyter-spacex-Data%20wrangling-v2.ipynb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1800" dirty="0"/>
              <a:t>The data was visually explored to uncover relationships and trends. </a:t>
            </a:r>
          </a:p>
          <a:p>
            <a:r>
              <a:rPr lang="en-US" sz="1800" dirty="0"/>
              <a:t>Specifically, the following key relationships were plotted:</a:t>
            </a:r>
          </a:p>
          <a:p>
            <a:pPr lvl="1"/>
            <a:r>
              <a:rPr lang="en-US" sz="1400" dirty="0"/>
              <a:t>The relationship between Flight Number and Launch Site.</a:t>
            </a:r>
          </a:p>
          <a:p>
            <a:pPr lvl="1"/>
            <a:r>
              <a:rPr lang="en-US" sz="1400" dirty="0"/>
              <a:t>The relationship between Payload Mass and Launch Site.</a:t>
            </a:r>
          </a:p>
          <a:p>
            <a:pPr lvl="1"/>
            <a:r>
              <a:rPr lang="en-US" sz="1400" dirty="0"/>
              <a:t>The Success Rate of each Orbit Type.</a:t>
            </a:r>
          </a:p>
          <a:p>
            <a:pPr lvl="1"/>
            <a:r>
              <a:rPr lang="en-US" sz="1400" dirty="0"/>
              <a:t>The relationship between Flight Number and Orbit Type.</a:t>
            </a:r>
          </a:p>
          <a:p>
            <a:pPr lvl="1"/>
            <a:r>
              <a:rPr lang="en-US" sz="1400" dirty="0"/>
              <a:t>The Launch Success Yearly Trend.</a:t>
            </a:r>
          </a:p>
          <a:p>
            <a:r>
              <a:rPr lang="en-US" sz="1800" dirty="0">
                <a:solidFill>
                  <a:schemeClr val="accent3">
                    <a:lumMod val="25000"/>
                  </a:schemeClr>
                </a:solidFill>
                <a:latin typeface="Abadi" panose="020B0604020104020204" pitchFamily="34" charset="0"/>
              </a:rPr>
              <a:t>Different techniques like bar, line-charts are used. On top of that different mapping-</a:t>
            </a:r>
            <a:r>
              <a:rPr lang="en-US" sz="1800" dirty="0" err="1">
                <a:solidFill>
                  <a:schemeClr val="accent3">
                    <a:lumMod val="25000"/>
                  </a:schemeClr>
                </a:solidFill>
                <a:latin typeface="Abadi" panose="020B0604020104020204" pitchFamily="34" charset="0"/>
              </a:rPr>
              <a:t>moduls</a:t>
            </a:r>
            <a:r>
              <a:rPr lang="en-US" sz="1800" dirty="0">
                <a:solidFill>
                  <a:schemeClr val="accent3">
                    <a:lumMod val="25000"/>
                  </a:schemeClr>
                </a:solidFill>
                <a:latin typeface="Abadi" panose="020B0604020104020204" pitchFamily="34" charset="0"/>
              </a:rPr>
              <a:t>.</a:t>
            </a:r>
          </a:p>
          <a:p>
            <a:r>
              <a:rPr lang="en-US" sz="1800" dirty="0">
                <a:solidFill>
                  <a:schemeClr val="accent3">
                    <a:lumMod val="25000"/>
                  </a:schemeClr>
                </a:solidFill>
                <a:latin typeface="Abadi" panose="020B0604020104020204" pitchFamily="34" charset="0"/>
              </a:rPr>
              <a:t>Link to notebook in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a:t>
            </a:r>
          </a:p>
          <a:p>
            <a:pPr lvl="1"/>
            <a:r>
              <a:rPr lang="en-US" sz="1400" dirty="0"/>
              <a:t>https://github.com/ringedplover/coursera_ds/blob/main/capstone/jupyter-labs-eda-dataviz-v2.ipynb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The SpaceX dataset was efficiently loaded into a SQL database directly from the </a:t>
            </a:r>
            <a:r>
              <a:rPr lang="en-US" sz="1600" dirty="0" err="1">
                <a:solidFill>
                  <a:schemeClr val="accent3">
                    <a:lumMod val="25000"/>
                  </a:schemeClr>
                </a:solidFill>
                <a:latin typeface="Abadi"/>
              </a:rPr>
              <a:t>Jupyter</a:t>
            </a:r>
            <a:r>
              <a:rPr lang="en-US" sz="1600" dirty="0">
                <a:solidFill>
                  <a:schemeClr val="accent3">
                    <a:lumMod val="25000"/>
                  </a:schemeClr>
                </a:solidFill>
                <a:latin typeface="Abadi"/>
              </a:rPr>
              <a:t> Notebook environment. Exploratory Data Analysis (EDA) was performed using SQL queries to gain immediate insights from the structured data.</a:t>
            </a:r>
          </a:p>
          <a:p>
            <a:pPr>
              <a:lnSpc>
                <a:spcPct val="100000"/>
              </a:lnSpc>
              <a:spcBef>
                <a:spcPts val="1400"/>
              </a:spcBef>
            </a:pPr>
            <a:r>
              <a:rPr lang="en-US" sz="1600" dirty="0">
                <a:solidFill>
                  <a:schemeClr val="accent3">
                    <a:lumMod val="25000"/>
                  </a:schemeClr>
                </a:solidFill>
                <a:latin typeface="Abadi"/>
              </a:rPr>
              <a:t>Key SQL Queries Performed: </a:t>
            </a:r>
          </a:p>
          <a:p>
            <a:pPr lvl="1">
              <a:lnSpc>
                <a:spcPct val="100000"/>
              </a:lnSpc>
              <a:spcBef>
                <a:spcPts val="1400"/>
              </a:spcBef>
            </a:pPr>
            <a:r>
              <a:rPr lang="en-US" sz="1400" dirty="0">
                <a:solidFill>
                  <a:schemeClr val="accent3">
                    <a:lumMod val="25000"/>
                  </a:schemeClr>
                </a:solidFill>
                <a:latin typeface="Abadi"/>
              </a:rPr>
              <a:t>Identifying all unique launch sites utilized in the space missions.</a:t>
            </a:r>
          </a:p>
          <a:p>
            <a:pPr lvl="1">
              <a:lnSpc>
                <a:spcPct val="100000"/>
              </a:lnSpc>
              <a:spcBef>
                <a:spcPts val="1400"/>
              </a:spcBef>
            </a:pPr>
            <a:r>
              <a:rPr lang="en-US" sz="1400" dirty="0">
                <a:solidFill>
                  <a:schemeClr val="accent3">
                    <a:lumMod val="25000"/>
                  </a:schemeClr>
                </a:solidFill>
                <a:latin typeface="Abadi"/>
              </a:rPr>
              <a:t>Calculating the total payload mass carried by boosters launched for NASA (CRS) missions.</a:t>
            </a:r>
          </a:p>
          <a:p>
            <a:pPr lvl="1">
              <a:lnSpc>
                <a:spcPct val="100000"/>
              </a:lnSpc>
              <a:spcBef>
                <a:spcPts val="1400"/>
              </a:spcBef>
            </a:pPr>
            <a:r>
              <a:rPr lang="en-US" sz="1400" dirty="0">
                <a:solidFill>
                  <a:schemeClr val="accent3">
                    <a:lumMod val="25000"/>
                  </a:schemeClr>
                </a:solidFill>
                <a:latin typeface="Abadi"/>
              </a:rPr>
              <a:t>Determining the average payload mass carried by the F9 v1.1 booster version.</a:t>
            </a:r>
          </a:p>
          <a:p>
            <a:pPr lvl="1">
              <a:lnSpc>
                <a:spcPct val="100000"/>
              </a:lnSpc>
              <a:spcBef>
                <a:spcPts val="1400"/>
              </a:spcBef>
            </a:pPr>
            <a:r>
              <a:rPr lang="en-US" sz="1400" dirty="0">
                <a:solidFill>
                  <a:schemeClr val="accent3">
                    <a:lumMod val="25000"/>
                  </a:schemeClr>
                </a:solidFill>
                <a:latin typeface="Abadi"/>
              </a:rPr>
              <a:t>Finding the total count of successful and failed mission outcomes.</a:t>
            </a:r>
          </a:p>
          <a:p>
            <a:pPr lvl="1">
              <a:lnSpc>
                <a:spcPct val="100000"/>
              </a:lnSpc>
              <a:spcBef>
                <a:spcPts val="1400"/>
              </a:spcBef>
            </a:pPr>
            <a:r>
              <a:rPr lang="en-US" sz="1400" dirty="0">
                <a:solidFill>
                  <a:schemeClr val="accent3">
                    <a:lumMod val="25000"/>
                  </a:schemeClr>
                </a:solidFill>
                <a:latin typeface="Abadi"/>
              </a:rPr>
              <a:t>Identifying instances of failed drone ship landings, along with their associated booster versions and launch site names.</a:t>
            </a:r>
          </a:p>
          <a:p>
            <a:r>
              <a:rPr lang="en-US" sz="1800" dirty="0">
                <a:solidFill>
                  <a:schemeClr val="accent3">
                    <a:lumMod val="25000"/>
                  </a:schemeClr>
                </a:solidFill>
                <a:latin typeface="Abadi" panose="020B0604020104020204" pitchFamily="34" charset="0"/>
              </a:rPr>
              <a:t>Link to notebook in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a:t>
            </a:r>
          </a:p>
          <a:p>
            <a:pPr lvl="1"/>
            <a:r>
              <a:rPr lang="en-US" sz="1400" dirty="0"/>
              <a:t>https://github.com/ringedplover/coursera_ds/blob/main/capstone/jupyter-labs-eda-sql-coursera_sqllite.ipynb</a:t>
            </a:r>
          </a:p>
          <a:p>
            <a:endParaRPr lang="en-US" sz="16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All launch sites were marked on a Folium map, using markers, circles, and lines to visually represent the success (Class 1) or failure (Class 0) of each launch.</a:t>
            </a:r>
          </a:p>
          <a:p>
            <a:pPr>
              <a:lnSpc>
                <a:spcPct val="100000"/>
              </a:lnSpc>
              <a:spcBef>
                <a:spcPts val="1400"/>
              </a:spcBef>
            </a:pPr>
            <a:r>
              <a:rPr lang="en-US" sz="1600" dirty="0">
                <a:solidFill>
                  <a:schemeClr val="accent3">
                    <a:lumMod val="25000"/>
                  </a:schemeClr>
                </a:solidFill>
                <a:latin typeface="Abadi" panose="020B0604020104020204" pitchFamily="34" charset="0"/>
              </a:rPr>
              <a:t>Launch outcomes were assigned as binary classes: 0 for failure and 1 for success.</a:t>
            </a:r>
          </a:p>
          <a:p>
            <a:pPr>
              <a:lnSpc>
                <a:spcPct val="100000"/>
              </a:lnSpc>
              <a:spcBef>
                <a:spcPts val="1400"/>
              </a:spcBef>
            </a:pPr>
            <a:r>
              <a:rPr lang="en-US" sz="1600" dirty="0">
                <a:solidFill>
                  <a:schemeClr val="accent3">
                    <a:lumMod val="25000"/>
                  </a:schemeClr>
                </a:solidFill>
                <a:latin typeface="Abadi" panose="020B0604020104020204" pitchFamily="34" charset="0"/>
              </a:rPr>
              <a:t>Color-labeled marker clusters were used to visually identify which launch sites demonstrated a relatively high success rate.</a:t>
            </a:r>
          </a:p>
          <a:p>
            <a:pPr>
              <a:lnSpc>
                <a:spcPct val="100000"/>
              </a:lnSpc>
              <a:spcBef>
                <a:spcPts val="1400"/>
              </a:spcBef>
            </a:pPr>
            <a:r>
              <a:rPr lang="en-US" sz="1600" dirty="0">
                <a:solidFill>
                  <a:schemeClr val="accent3">
                    <a:lumMod val="25000"/>
                  </a:schemeClr>
                </a:solidFill>
                <a:latin typeface="Abadi" panose="020B0604020104020204" pitchFamily="34" charset="0"/>
              </a:rPr>
              <a:t>Distances were calculated between each launch site and its surrounding proximities to answer questions such as:</a:t>
            </a:r>
          </a:p>
          <a:p>
            <a:pPr lvl="1">
              <a:lnSpc>
                <a:spcPct val="100000"/>
              </a:lnSpc>
              <a:spcBef>
                <a:spcPts val="1400"/>
              </a:spcBef>
            </a:pPr>
            <a:r>
              <a:rPr lang="en-US" sz="1400" dirty="0">
                <a:solidFill>
                  <a:schemeClr val="accent3">
                    <a:lumMod val="25000"/>
                  </a:schemeClr>
                </a:solidFill>
                <a:latin typeface="Abadi" panose="020B0604020104020204" pitchFamily="34" charset="0"/>
              </a:rPr>
              <a:t>Are the launch sites located near railways, highways, and coastlines?</a:t>
            </a:r>
          </a:p>
          <a:p>
            <a:pPr lvl="1">
              <a:lnSpc>
                <a:spcPct val="100000"/>
              </a:lnSpc>
              <a:spcBef>
                <a:spcPts val="1400"/>
              </a:spcBef>
            </a:pPr>
            <a:r>
              <a:rPr lang="en-US" sz="1400" dirty="0">
                <a:solidFill>
                  <a:schemeClr val="accent3">
                    <a:lumMod val="25000"/>
                  </a:schemeClr>
                </a:solidFill>
                <a:latin typeface="Abadi" panose="020B0604020104020204" pitchFamily="34" charset="0"/>
              </a:rPr>
              <a:t>Do launch sites maintain a minimum distance from cities?</a:t>
            </a:r>
            <a:endParaRPr lang="en-US" sz="1400" dirty="0"/>
          </a:p>
          <a:p>
            <a:r>
              <a:rPr lang="en-US" sz="1800" dirty="0">
                <a:solidFill>
                  <a:schemeClr val="accent3">
                    <a:lumMod val="25000"/>
                  </a:schemeClr>
                </a:solidFill>
                <a:latin typeface="Abadi" panose="020B0604020104020204" pitchFamily="34" charset="0"/>
              </a:rPr>
              <a:t>Link to notebook in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a:t>
            </a:r>
          </a:p>
          <a:p>
            <a:pPr lvl="1"/>
            <a:r>
              <a:rPr lang="en-US" sz="1400" dirty="0"/>
              <a:t>https://github.com/ringedplover/coursera_ds/blob/main/capstone/lab-jupyter-launch-site-location-v2.ipynb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An interactive dashboard was built using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a:p>
            <a:pPr>
              <a:lnSpc>
                <a:spcPct val="100000"/>
              </a:lnSpc>
              <a:spcBef>
                <a:spcPts val="1400"/>
              </a:spcBef>
            </a:pPr>
            <a:r>
              <a:rPr lang="en-US" sz="1600" dirty="0">
                <a:solidFill>
                  <a:schemeClr val="accent3">
                    <a:lumMod val="25000"/>
                  </a:schemeClr>
                </a:solidFill>
                <a:latin typeface="Abadi" panose="020B0604020104020204" pitchFamily="34" charset="0"/>
              </a:rPr>
              <a:t>Pie charts were created to illustrate the total number of launches originating from specific sites.</a:t>
            </a:r>
          </a:p>
          <a:p>
            <a:pPr>
              <a:lnSpc>
                <a:spcPct val="100000"/>
              </a:lnSpc>
              <a:spcBef>
                <a:spcPts val="1400"/>
              </a:spcBef>
            </a:pPr>
            <a:r>
              <a:rPr lang="en-US" sz="1600" dirty="0">
                <a:solidFill>
                  <a:schemeClr val="accent3">
                    <a:lumMod val="25000"/>
                  </a:schemeClr>
                </a:solidFill>
                <a:latin typeface="Abadi" panose="020B0604020104020204" pitchFamily="34" charset="0"/>
              </a:rPr>
              <a:t>Scatter graphs were generated to show the relationship between Launch Outcome (Success/Failure) and Payload Mass (Kg) across different booster versions.</a:t>
            </a:r>
          </a:p>
          <a:p>
            <a:r>
              <a:rPr lang="en-US" sz="1800" dirty="0">
                <a:solidFill>
                  <a:schemeClr val="accent3">
                    <a:lumMod val="25000"/>
                  </a:schemeClr>
                </a:solidFill>
                <a:latin typeface="Abadi" panose="020B0604020104020204" pitchFamily="34" charset="0"/>
              </a:rPr>
              <a:t>Link to notebook in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a:t>
            </a:r>
          </a:p>
          <a:p>
            <a:pPr lvl="1"/>
            <a:r>
              <a:rPr lang="en-US" sz="1400" dirty="0"/>
              <a:t>https://github.com/ringedplover/coursera_ds/blob/main/capstone/lab-jupyter-launch-site-location-v2.ipynb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 data was loaded using NumPy and Pandas, transformed, and split into training and testing sets.</a:t>
            </a:r>
          </a:p>
          <a:p>
            <a:pPr>
              <a:lnSpc>
                <a:spcPct val="100000"/>
              </a:lnSpc>
              <a:spcBef>
                <a:spcPts val="1400"/>
              </a:spcBef>
            </a:pPr>
            <a:r>
              <a:rPr lang="en-US" sz="1600" dirty="0">
                <a:solidFill>
                  <a:schemeClr val="accent3">
                    <a:lumMod val="25000"/>
                  </a:schemeClr>
                </a:solidFill>
                <a:latin typeface="Abadi" panose="020B0604020104020204" pitchFamily="34" charset="0"/>
              </a:rPr>
              <a:t>Multiple machine learning models were built, and their hyperparameters were tuned using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a:t>
            </a:r>
          </a:p>
          <a:p>
            <a:pPr>
              <a:lnSpc>
                <a:spcPct val="100000"/>
              </a:lnSpc>
              <a:spcBef>
                <a:spcPts val="1400"/>
              </a:spcBef>
            </a:pPr>
            <a:r>
              <a:rPr lang="en-US" sz="1600" dirty="0">
                <a:solidFill>
                  <a:schemeClr val="accent3">
                    <a:lumMod val="25000"/>
                  </a:schemeClr>
                </a:solidFill>
                <a:latin typeface="Abadi" panose="020B0604020104020204" pitchFamily="34" charset="0"/>
              </a:rPr>
              <a:t>Accuracy was used as the primary evaluation metric, and the models were further improved through feature engineering and algorithm tuning.</a:t>
            </a:r>
          </a:p>
          <a:p>
            <a:pPr>
              <a:lnSpc>
                <a:spcPct val="100000"/>
              </a:lnSpc>
              <a:spcBef>
                <a:spcPts val="1400"/>
              </a:spcBef>
            </a:pPr>
            <a:r>
              <a:rPr lang="en-US" sz="1600" dirty="0">
                <a:solidFill>
                  <a:schemeClr val="accent3">
                    <a:lumMod val="25000"/>
                  </a:schemeClr>
                </a:solidFill>
                <a:latin typeface="Abadi" panose="020B0604020104020204" pitchFamily="34" charset="0"/>
              </a:rPr>
              <a:t>The project successfully identified the best performing classification model for the prediction task.</a:t>
            </a:r>
          </a:p>
          <a:p>
            <a:r>
              <a:rPr lang="en-US" sz="1800" dirty="0">
                <a:solidFill>
                  <a:schemeClr val="accent3">
                    <a:lumMod val="25000"/>
                  </a:schemeClr>
                </a:solidFill>
                <a:latin typeface="Abadi" panose="020B0604020104020204" pitchFamily="34" charset="0"/>
              </a:rPr>
              <a:t>Link to notebook in </a:t>
            </a:r>
            <a:r>
              <a:rPr lang="en-US" sz="1800" dirty="0" err="1">
                <a:solidFill>
                  <a:schemeClr val="accent3">
                    <a:lumMod val="25000"/>
                  </a:schemeClr>
                </a:solidFill>
                <a:latin typeface="Abadi" panose="020B0604020104020204" pitchFamily="34" charset="0"/>
              </a:rPr>
              <a:t>Github</a:t>
            </a:r>
            <a:r>
              <a:rPr lang="en-US" sz="1800" dirty="0">
                <a:solidFill>
                  <a:schemeClr val="accent3">
                    <a:lumMod val="25000"/>
                  </a:schemeClr>
                </a:solidFill>
                <a:latin typeface="Abadi" panose="020B0604020104020204" pitchFamily="34" charset="0"/>
              </a:rPr>
              <a:t>:</a:t>
            </a:r>
          </a:p>
          <a:p>
            <a:pPr lvl="1"/>
            <a:r>
              <a:rPr lang="en-US" sz="1400" dirty="0"/>
              <a:t>https://github.com/ringedplover/coursera_ds/blob/main/SpaceX_Machine_Learning_Prediction_Part_5.jupyterlite.ipynb</a:t>
            </a: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white background with orange and blue dots&#10;&#10;AI-generated content may be incorrect.">
            <a:extLst>
              <a:ext uri="{FF2B5EF4-FFF2-40B4-BE49-F238E27FC236}">
                <a16:creationId xmlns:a16="http://schemas.microsoft.com/office/drawing/2014/main" id="{81309C58-62E7-18E3-1D51-4CB393D7E941}"/>
              </a:ext>
            </a:extLst>
          </p:cNvPr>
          <p:cNvPicPr>
            <a:picLocks noChangeAspect="1"/>
          </p:cNvPicPr>
          <p:nvPr/>
        </p:nvPicPr>
        <p:blipFill>
          <a:blip r:embed="rId4"/>
          <a:stretch>
            <a:fillRect/>
          </a:stretch>
        </p:blipFill>
        <p:spPr>
          <a:xfrm>
            <a:off x="770010" y="1675934"/>
            <a:ext cx="9664309" cy="2633572"/>
          </a:xfrm>
          <a:prstGeom prst="rect">
            <a:avLst/>
          </a:prstGeom>
        </p:spPr>
      </p:pic>
      <p:sp>
        <p:nvSpPr>
          <p:cNvPr id="7" name="TextBox 6">
            <a:extLst>
              <a:ext uri="{FF2B5EF4-FFF2-40B4-BE49-F238E27FC236}">
                <a16:creationId xmlns:a16="http://schemas.microsoft.com/office/drawing/2014/main" id="{A955E747-DB56-AFCC-C18C-431271C2F841}"/>
              </a:ext>
            </a:extLst>
          </p:cNvPr>
          <p:cNvSpPr txBox="1"/>
          <p:nvPr/>
        </p:nvSpPr>
        <p:spPr>
          <a:xfrm>
            <a:off x="770011" y="4637633"/>
            <a:ext cx="10152380" cy="1815882"/>
          </a:xfrm>
          <a:prstGeom prst="rect">
            <a:avLst/>
          </a:prstGeom>
          <a:noFill/>
        </p:spPr>
        <p:txBody>
          <a:bodyPr wrap="square" rtlCol="0">
            <a:spAutoFit/>
          </a:bodyPr>
          <a:lstStyle/>
          <a:p>
            <a:r>
              <a:rPr lang="en-US" sz="1400" dirty="0"/>
              <a:t>Early flights:</a:t>
            </a:r>
          </a:p>
          <a:p>
            <a:r>
              <a:rPr lang="en-US" sz="1400" dirty="0"/>
              <a:t>Success (blue) and failure (orange) were mixed, with many failures, particularly at CCAFS SLC-40.</a:t>
            </a:r>
          </a:p>
          <a:p>
            <a:endParaRPr lang="en-US" sz="1400" dirty="0"/>
          </a:p>
          <a:p>
            <a:r>
              <a:rPr lang="en-US" sz="1400" dirty="0"/>
              <a:t>Mid to late </a:t>
            </a:r>
            <a:r>
              <a:rPr lang="en-US" sz="1400" dirty="0" err="1"/>
              <a:t>flightsThere</a:t>
            </a:r>
            <a:r>
              <a:rPr lang="en-US" sz="1400" dirty="0"/>
              <a:t> is a clear increase in blue points (successes) across all sites, especially KSC LC-39A and CCAFS SLC-40. </a:t>
            </a:r>
          </a:p>
          <a:p>
            <a:r>
              <a:rPr lang="en-US" sz="1400" dirty="0"/>
              <a:t>This suggests the reliability and success rate improved over time.</a:t>
            </a:r>
          </a:p>
          <a:p>
            <a:endParaRPr lang="en-US" sz="1400" dirty="0"/>
          </a:p>
          <a:p>
            <a:r>
              <a:rPr lang="en-US" sz="1400" dirty="0"/>
              <a:t>KSC LC-39A appears to have maintained a high success rate from its first use.</a:t>
            </a:r>
          </a:p>
          <a:p>
            <a:endParaRPr lang="de-DE" sz="1400"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white background with black text&#10;&#10;AI-generated content may be incorrect.">
            <a:extLst>
              <a:ext uri="{FF2B5EF4-FFF2-40B4-BE49-F238E27FC236}">
                <a16:creationId xmlns:a16="http://schemas.microsoft.com/office/drawing/2014/main" id="{9927D350-6D3B-45D3-B28C-E4545245FCFE}"/>
              </a:ext>
            </a:extLst>
          </p:cNvPr>
          <p:cNvPicPr>
            <a:picLocks noChangeAspect="1"/>
          </p:cNvPicPr>
          <p:nvPr/>
        </p:nvPicPr>
        <p:blipFill>
          <a:blip r:embed="rId3"/>
          <a:stretch>
            <a:fillRect/>
          </a:stretch>
        </p:blipFill>
        <p:spPr>
          <a:xfrm>
            <a:off x="483487" y="1821976"/>
            <a:ext cx="11088647" cy="2238687"/>
          </a:xfrm>
          <a:prstGeom prst="rect">
            <a:avLst/>
          </a:prstGeom>
        </p:spPr>
      </p:pic>
      <p:sp>
        <p:nvSpPr>
          <p:cNvPr id="10" name="Rectangle 3">
            <a:extLst>
              <a:ext uri="{FF2B5EF4-FFF2-40B4-BE49-F238E27FC236}">
                <a16:creationId xmlns:a16="http://schemas.microsoft.com/office/drawing/2014/main" id="{36026C4D-09CB-5F47-32FD-606955558158}"/>
              </a:ext>
            </a:extLst>
          </p:cNvPr>
          <p:cNvSpPr>
            <a:spLocks noChangeArrowheads="1"/>
          </p:cNvSpPr>
          <p:nvPr/>
        </p:nvSpPr>
        <p:spPr bwMode="auto">
          <a:xfrm>
            <a:off x="2727037" y="4337352"/>
            <a:ext cx="6416963"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i="0" u="none" strike="noStrike" cap="none" normalizeH="0" baseline="0" dirty="0">
                <a:ln>
                  <a:noFill/>
                </a:ln>
                <a:solidFill>
                  <a:schemeClr val="tx1"/>
                </a:solidFill>
                <a:effectLst/>
              </a:rPr>
              <a:t>For the </a:t>
            </a:r>
            <a:r>
              <a:rPr kumimoji="0" lang="de-DE" altLang="de-DE" sz="1400" i="0" u="none" strike="noStrike" cap="none" normalizeH="0" baseline="0" dirty="0">
                <a:ln>
                  <a:noFill/>
                </a:ln>
                <a:solidFill>
                  <a:schemeClr val="tx1"/>
                </a:solidFill>
                <a:effectLst/>
                <a:latin typeface="Google Sans Text"/>
              </a:rPr>
              <a:t>heaviest payloads</a:t>
            </a:r>
            <a:r>
              <a:rPr kumimoji="0" lang="de-DE" altLang="de-DE" sz="1400" i="0" u="none" strike="noStrike" cap="none" normalizeH="0" baseline="0" dirty="0">
                <a:ln>
                  <a:noFill/>
                </a:ln>
                <a:solidFill>
                  <a:schemeClr val="tx1"/>
                </a:solidFill>
                <a:effectLst/>
              </a:rPr>
              <a:t>, launches are almost exclusively </a:t>
            </a:r>
            <a:r>
              <a:rPr kumimoji="0" lang="de-DE" altLang="de-DE" sz="1400" i="0" u="none" strike="noStrike" cap="none" normalizeH="0" baseline="0" dirty="0">
                <a:ln>
                  <a:noFill/>
                </a:ln>
                <a:solidFill>
                  <a:schemeClr val="tx1"/>
                </a:solidFill>
                <a:effectLst/>
                <a:latin typeface="Google Sans Text"/>
              </a:rPr>
              <a:t>blue (successful)</a:t>
            </a:r>
            <a:r>
              <a:rPr kumimoji="0" lang="de-DE" altLang="de-DE" sz="140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i="0" u="none" strike="noStrike" cap="none" normalizeH="0" baseline="0" dirty="0">
                <a:ln>
                  <a:noFill/>
                </a:ln>
                <a:solidFill>
                  <a:schemeClr val="tx1"/>
                </a:solidFill>
                <a:effectLst/>
              </a:rPr>
              <a:t>Failures (orange) are more common among the low to mid-range payload masses.</a:t>
            </a:r>
            <a:endParaRPr kumimoji="0" lang="de-DE" altLang="de-DE"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AI-generated content may be incorrect.">
            <a:extLst>
              <a:ext uri="{FF2B5EF4-FFF2-40B4-BE49-F238E27FC236}">
                <a16:creationId xmlns:a16="http://schemas.microsoft.com/office/drawing/2014/main" id="{4EA507C0-7B26-38DD-5360-A336CD0CD0EF}"/>
              </a:ext>
            </a:extLst>
          </p:cNvPr>
          <p:cNvPicPr>
            <a:picLocks noChangeAspect="1"/>
          </p:cNvPicPr>
          <p:nvPr/>
        </p:nvPicPr>
        <p:blipFill>
          <a:blip r:embed="rId3"/>
          <a:stretch>
            <a:fillRect/>
          </a:stretch>
        </p:blipFill>
        <p:spPr>
          <a:xfrm>
            <a:off x="770011" y="1630177"/>
            <a:ext cx="4738835" cy="3597646"/>
          </a:xfrm>
          <a:prstGeom prst="rect">
            <a:avLst/>
          </a:prstGeom>
        </p:spPr>
      </p:pic>
      <p:sp>
        <p:nvSpPr>
          <p:cNvPr id="7" name="TextBox 6">
            <a:extLst>
              <a:ext uri="{FF2B5EF4-FFF2-40B4-BE49-F238E27FC236}">
                <a16:creationId xmlns:a16="http://schemas.microsoft.com/office/drawing/2014/main" id="{15349429-7688-CA14-D487-713C8C263DD2}"/>
              </a:ext>
            </a:extLst>
          </p:cNvPr>
          <p:cNvSpPr txBox="1"/>
          <p:nvPr/>
        </p:nvSpPr>
        <p:spPr>
          <a:xfrm>
            <a:off x="5904034" y="1630177"/>
            <a:ext cx="5621475" cy="646331"/>
          </a:xfrm>
          <a:prstGeom prst="rect">
            <a:avLst/>
          </a:prstGeom>
          <a:noFill/>
        </p:spPr>
        <p:txBody>
          <a:bodyPr wrap="none" rtlCol="0">
            <a:spAutoFit/>
          </a:bodyPr>
          <a:lstStyle/>
          <a:p>
            <a:r>
              <a:rPr lang="de-DE" dirty="0"/>
              <a:t>Some Orbit-Types always succeed, others are less reliable.</a:t>
            </a:r>
          </a:p>
          <a:p>
            <a:r>
              <a:rPr lang="de-DE" dirty="0"/>
              <a:t>SO never have been successful.</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white background with orange and blue dots&#10;&#10;AI-generated content may be incorrect.">
            <a:extLst>
              <a:ext uri="{FF2B5EF4-FFF2-40B4-BE49-F238E27FC236}">
                <a16:creationId xmlns:a16="http://schemas.microsoft.com/office/drawing/2014/main" id="{7D969D5C-D813-309D-08CA-3EB56161DF74}"/>
              </a:ext>
            </a:extLst>
          </p:cNvPr>
          <p:cNvPicPr>
            <a:picLocks noChangeAspect="1"/>
          </p:cNvPicPr>
          <p:nvPr/>
        </p:nvPicPr>
        <p:blipFill>
          <a:blip r:embed="rId3"/>
          <a:stretch>
            <a:fillRect/>
          </a:stretch>
        </p:blipFill>
        <p:spPr>
          <a:xfrm>
            <a:off x="770011" y="2235200"/>
            <a:ext cx="9982333" cy="2003538"/>
          </a:xfrm>
          <a:prstGeom prst="rect">
            <a:avLst/>
          </a:prstGeom>
        </p:spPr>
      </p:pic>
      <p:sp>
        <p:nvSpPr>
          <p:cNvPr id="7" name="TextBox 6">
            <a:extLst>
              <a:ext uri="{FF2B5EF4-FFF2-40B4-BE49-F238E27FC236}">
                <a16:creationId xmlns:a16="http://schemas.microsoft.com/office/drawing/2014/main" id="{CEC3B058-3378-2643-56CF-44DABDB7E8F0}"/>
              </a:ext>
            </a:extLst>
          </p:cNvPr>
          <p:cNvSpPr txBox="1"/>
          <p:nvPr/>
        </p:nvSpPr>
        <p:spPr>
          <a:xfrm>
            <a:off x="2522677" y="4679791"/>
            <a:ext cx="6477000" cy="923330"/>
          </a:xfrm>
          <a:prstGeom prst="rect">
            <a:avLst/>
          </a:prstGeom>
          <a:noFill/>
        </p:spPr>
        <p:txBody>
          <a:bodyPr wrap="square" rtlCol="0">
            <a:spAutoFit/>
          </a:bodyPr>
          <a:lstStyle/>
          <a:p>
            <a:r>
              <a:rPr lang="en-US" dirty="0"/>
              <a:t>Reliability Increases Over Time. The success rate (blue) of the rocket launches significantly increases with Flight Number (i.e., over time).</a:t>
            </a:r>
            <a:endParaRPr lang="de-DE"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many small colored dots&#10;&#10;AI-generated content may be incorrect.">
            <a:extLst>
              <a:ext uri="{FF2B5EF4-FFF2-40B4-BE49-F238E27FC236}">
                <a16:creationId xmlns:a16="http://schemas.microsoft.com/office/drawing/2014/main" id="{0CCAE152-2968-513A-EF59-67615940E1A1}"/>
              </a:ext>
            </a:extLst>
          </p:cNvPr>
          <p:cNvPicPr>
            <a:picLocks noChangeAspect="1"/>
          </p:cNvPicPr>
          <p:nvPr/>
        </p:nvPicPr>
        <p:blipFill>
          <a:blip r:embed="rId3"/>
          <a:stretch>
            <a:fillRect/>
          </a:stretch>
        </p:blipFill>
        <p:spPr>
          <a:xfrm>
            <a:off x="770011" y="1994414"/>
            <a:ext cx="9566969" cy="1833669"/>
          </a:xfrm>
          <a:prstGeom prst="rect">
            <a:avLst/>
          </a:prstGeom>
        </p:spPr>
      </p:pic>
      <p:sp>
        <p:nvSpPr>
          <p:cNvPr id="7" name="Rectangle 1">
            <a:extLst>
              <a:ext uri="{FF2B5EF4-FFF2-40B4-BE49-F238E27FC236}">
                <a16:creationId xmlns:a16="http://schemas.microsoft.com/office/drawing/2014/main" id="{D03528B9-4D57-BEA6-A629-0006CC6632C3}"/>
              </a:ext>
            </a:extLst>
          </p:cNvPr>
          <p:cNvSpPr>
            <a:spLocks noChangeArrowheads="1"/>
          </p:cNvSpPr>
          <p:nvPr/>
        </p:nvSpPr>
        <p:spPr bwMode="auto">
          <a:xfrm>
            <a:off x="770011" y="4496271"/>
            <a:ext cx="953004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i="0" u="none" strike="noStrike" cap="none" normalizeH="0" baseline="0" dirty="0">
                <a:ln>
                  <a:noFill/>
                </a:ln>
                <a:solidFill>
                  <a:schemeClr val="tx1"/>
                </a:solidFill>
                <a:effectLst/>
              </a:rPr>
              <a:t>Launches with the </a:t>
            </a:r>
            <a:r>
              <a:rPr kumimoji="0" lang="de-DE" altLang="de-DE" sz="1400" i="0" u="none" strike="noStrike" cap="none" normalizeH="0" baseline="0" dirty="0">
                <a:ln>
                  <a:noFill/>
                </a:ln>
                <a:solidFill>
                  <a:schemeClr val="tx1"/>
                </a:solidFill>
                <a:effectLst/>
                <a:latin typeface="Google Sans Text"/>
              </a:rPr>
              <a:t>heaviest payloads</a:t>
            </a:r>
            <a:r>
              <a:rPr kumimoji="0" lang="de-DE" altLang="de-DE" sz="1400" i="0" u="none" strike="noStrike" cap="none" normalizeH="0" baseline="0" dirty="0">
                <a:ln>
                  <a:noFill/>
                </a:ln>
                <a:solidFill>
                  <a:schemeClr val="tx1"/>
                </a:solidFill>
                <a:effectLst/>
              </a:rPr>
              <a:t> are </a:t>
            </a:r>
            <a:r>
              <a:rPr kumimoji="0" lang="de-DE" altLang="de-DE" sz="1400" i="0" u="none" strike="noStrike" cap="none" normalizeH="0" baseline="0" dirty="0">
                <a:ln>
                  <a:noFill/>
                </a:ln>
                <a:solidFill>
                  <a:schemeClr val="tx1"/>
                </a:solidFill>
                <a:effectLst/>
                <a:latin typeface="Google Sans Text"/>
              </a:rPr>
              <a:t>almost always successful</a:t>
            </a:r>
            <a:r>
              <a:rPr kumimoji="0" lang="de-DE" altLang="de-DE" sz="1400" i="0" u="none" strike="noStrike" cap="none" normalizeH="0" baseline="0" dirty="0">
                <a:ln>
                  <a:noFill/>
                </a:ln>
                <a:solidFill>
                  <a:schemeClr val="tx1"/>
                </a:solidFill>
                <a:effectLst/>
              </a:rPr>
              <a:t> at the respective launch sites (CCAFS SLC-40 and KSC LC-39A).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400" i="0" u="none" strike="noStrike" cap="none" normalizeH="0" baseline="0" dirty="0">
                <a:ln>
                  <a:noFill/>
                </a:ln>
                <a:solidFill>
                  <a:schemeClr val="tx1"/>
                </a:solidFill>
                <a:effectLst/>
              </a:rPr>
              <a:t>Failures are more common with light-to-medium payloads.</a:t>
            </a:r>
            <a:endParaRPr kumimoji="0" lang="de-DE" altLang="de-DE"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line graph with numbers and a line&#10;&#10;AI-generated content may be incorrect.">
            <a:extLst>
              <a:ext uri="{FF2B5EF4-FFF2-40B4-BE49-F238E27FC236}">
                <a16:creationId xmlns:a16="http://schemas.microsoft.com/office/drawing/2014/main" id="{9B84605E-98B0-6D47-4A89-9CEF59FD934F}"/>
              </a:ext>
            </a:extLst>
          </p:cNvPr>
          <p:cNvPicPr>
            <a:picLocks noChangeAspect="1"/>
          </p:cNvPicPr>
          <p:nvPr/>
        </p:nvPicPr>
        <p:blipFill>
          <a:blip r:embed="rId3"/>
          <a:stretch>
            <a:fillRect/>
          </a:stretch>
        </p:blipFill>
        <p:spPr>
          <a:xfrm>
            <a:off x="770011" y="1880248"/>
            <a:ext cx="5575271" cy="4145325"/>
          </a:xfrm>
          <a:prstGeom prst="rect">
            <a:avLst/>
          </a:prstGeom>
        </p:spPr>
      </p:pic>
      <p:sp>
        <p:nvSpPr>
          <p:cNvPr id="7" name="TextBox 6">
            <a:extLst>
              <a:ext uri="{FF2B5EF4-FFF2-40B4-BE49-F238E27FC236}">
                <a16:creationId xmlns:a16="http://schemas.microsoft.com/office/drawing/2014/main" id="{D0366078-5297-48B8-D4AD-3EE91E55A1A7}"/>
              </a:ext>
            </a:extLst>
          </p:cNvPr>
          <p:cNvSpPr txBox="1"/>
          <p:nvPr/>
        </p:nvSpPr>
        <p:spPr>
          <a:xfrm>
            <a:off x="6995609" y="1880248"/>
            <a:ext cx="3438326" cy="646331"/>
          </a:xfrm>
          <a:prstGeom prst="rect">
            <a:avLst/>
          </a:prstGeom>
          <a:noFill/>
        </p:spPr>
        <p:txBody>
          <a:bodyPr wrap="square" rtlCol="0">
            <a:spAutoFit/>
          </a:bodyPr>
          <a:lstStyle/>
          <a:p>
            <a:r>
              <a:rPr lang="en-US" dirty="0"/>
              <a:t>The success rate has increased </a:t>
            </a:r>
          </a:p>
          <a:p>
            <a:r>
              <a:rPr lang="en-US" dirty="0"/>
              <a:t>over the recent years.</a:t>
            </a:r>
            <a:endParaRPr lang="de-DE"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10;&#10;AI-generated content may be incorrect.">
            <a:extLst>
              <a:ext uri="{FF2B5EF4-FFF2-40B4-BE49-F238E27FC236}">
                <a16:creationId xmlns:a16="http://schemas.microsoft.com/office/drawing/2014/main" id="{BF590488-4889-3920-ED26-E6BF42D8691F}"/>
              </a:ext>
            </a:extLst>
          </p:cNvPr>
          <p:cNvPicPr>
            <a:picLocks noChangeAspect="1"/>
          </p:cNvPicPr>
          <p:nvPr/>
        </p:nvPicPr>
        <p:blipFill>
          <a:blip r:embed="rId3"/>
          <a:stretch>
            <a:fillRect/>
          </a:stretch>
        </p:blipFill>
        <p:spPr>
          <a:xfrm>
            <a:off x="770011" y="1779975"/>
            <a:ext cx="5639587" cy="3553321"/>
          </a:xfrm>
          <a:prstGeom prst="rect">
            <a:avLst/>
          </a:prstGeom>
        </p:spPr>
      </p:pic>
      <p:sp>
        <p:nvSpPr>
          <p:cNvPr id="7" name="TextBox 6">
            <a:extLst>
              <a:ext uri="{FF2B5EF4-FFF2-40B4-BE49-F238E27FC236}">
                <a16:creationId xmlns:a16="http://schemas.microsoft.com/office/drawing/2014/main" id="{118B2D8F-147A-4DE2-3C13-54413F58726E}"/>
              </a:ext>
            </a:extLst>
          </p:cNvPr>
          <p:cNvSpPr txBox="1"/>
          <p:nvPr/>
        </p:nvSpPr>
        <p:spPr>
          <a:xfrm>
            <a:off x="6995609" y="1880248"/>
            <a:ext cx="3438326" cy="646331"/>
          </a:xfrm>
          <a:prstGeom prst="rect">
            <a:avLst/>
          </a:prstGeom>
          <a:noFill/>
        </p:spPr>
        <p:txBody>
          <a:bodyPr wrap="square" rtlCol="0">
            <a:spAutoFit/>
          </a:bodyPr>
          <a:lstStyle/>
          <a:p>
            <a:r>
              <a:rPr lang="en-US" dirty="0"/>
              <a:t>There are four distinct launch site names.</a:t>
            </a:r>
            <a:endParaRPr lang="de-DE"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AI-generated content may be incorrect.">
            <a:extLst>
              <a:ext uri="{FF2B5EF4-FFF2-40B4-BE49-F238E27FC236}">
                <a16:creationId xmlns:a16="http://schemas.microsoft.com/office/drawing/2014/main" id="{20DCCE7B-193A-BB87-1226-FA7815E2EAB3}"/>
              </a:ext>
            </a:extLst>
          </p:cNvPr>
          <p:cNvPicPr>
            <a:picLocks noChangeAspect="1"/>
          </p:cNvPicPr>
          <p:nvPr/>
        </p:nvPicPr>
        <p:blipFill>
          <a:blip r:embed="rId3"/>
          <a:stretch>
            <a:fillRect/>
          </a:stretch>
        </p:blipFill>
        <p:spPr>
          <a:xfrm>
            <a:off x="770011" y="1621498"/>
            <a:ext cx="6012682" cy="4697852"/>
          </a:xfrm>
          <a:prstGeom prst="rect">
            <a:avLst/>
          </a:prstGeom>
        </p:spPr>
      </p:pic>
      <p:sp>
        <p:nvSpPr>
          <p:cNvPr id="7" name="TextBox 6">
            <a:extLst>
              <a:ext uri="{FF2B5EF4-FFF2-40B4-BE49-F238E27FC236}">
                <a16:creationId xmlns:a16="http://schemas.microsoft.com/office/drawing/2014/main" id="{FA7D17C9-0AAC-B839-E8CF-E1F839049A6C}"/>
              </a:ext>
            </a:extLst>
          </p:cNvPr>
          <p:cNvSpPr txBox="1"/>
          <p:nvPr/>
        </p:nvSpPr>
        <p:spPr>
          <a:xfrm>
            <a:off x="7250442" y="1880248"/>
            <a:ext cx="3438326" cy="646331"/>
          </a:xfrm>
          <a:prstGeom prst="rect">
            <a:avLst/>
          </a:prstGeom>
          <a:noFill/>
        </p:spPr>
        <p:txBody>
          <a:bodyPr wrap="square" rtlCol="0">
            <a:spAutoFit/>
          </a:bodyPr>
          <a:lstStyle/>
          <a:p>
            <a:r>
              <a:rPr lang="en-US" dirty="0"/>
              <a:t>There are multiple distinct launch site names beginning with CCA.</a:t>
            </a:r>
            <a:endParaRPr lang="de-DE"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white background with black text&#10;&#10;AI-generated content may be incorrect.">
            <a:extLst>
              <a:ext uri="{FF2B5EF4-FFF2-40B4-BE49-F238E27FC236}">
                <a16:creationId xmlns:a16="http://schemas.microsoft.com/office/drawing/2014/main" id="{4869AC8B-93BF-68E1-B5E6-60FF7F81CA04}"/>
              </a:ext>
            </a:extLst>
          </p:cNvPr>
          <p:cNvPicPr>
            <a:picLocks noChangeAspect="1"/>
          </p:cNvPicPr>
          <p:nvPr/>
        </p:nvPicPr>
        <p:blipFill>
          <a:blip r:embed="rId3"/>
          <a:stretch>
            <a:fillRect/>
          </a:stretch>
        </p:blipFill>
        <p:spPr>
          <a:xfrm>
            <a:off x="899583" y="1741319"/>
            <a:ext cx="7859222" cy="2410161"/>
          </a:xfrm>
          <a:prstGeom prst="rect">
            <a:avLst/>
          </a:prstGeom>
        </p:spPr>
      </p:pic>
      <p:sp>
        <p:nvSpPr>
          <p:cNvPr id="8" name="TextBox 7">
            <a:extLst>
              <a:ext uri="{FF2B5EF4-FFF2-40B4-BE49-F238E27FC236}">
                <a16:creationId xmlns:a16="http://schemas.microsoft.com/office/drawing/2014/main" id="{12CAF1FA-6FE9-AC74-C12D-8040189F277D}"/>
              </a:ext>
            </a:extLst>
          </p:cNvPr>
          <p:cNvSpPr txBox="1"/>
          <p:nvPr/>
        </p:nvSpPr>
        <p:spPr>
          <a:xfrm>
            <a:off x="899583" y="4481934"/>
            <a:ext cx="6093500" cy="369332"/>
          </a:xfrm>
          <a:prstGeom prst="rect">
            <a:avLst/>
          </a:prstGeom>
          <a:noFill/>
        </p:spPr>
        <p:txBody>
          <a:bodyPr wrap="square">
            <a:spAutoFit/>
          </a:bodyPr>
          <a:lstStyle/>
          <a:p>
            <a:r>
              <a:rPr lang="en-US" dirty="0"/>
              <a:t>The sum of the total payload mass is about 45,6 t.</a:t>
            </a:r>
            <a:endParaRPr lang="de-DE"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white screen with black text&#10;&#10;AI-generated content may be incorrect.">
            <a:extLst>
              <a:ext uri="{FF2B5EF4-FFF2-40B4-BE49-F238E27FC236}">
                <a16:creationId xmlns:a16="http://schemas.microsoft.com/office/drawing/2014/main" id="{F86BEC70-6D71-7060-1A9A-770494ED696B}"/>
              </a:ext>
            </a:extLst>
          </p:cNvPr>
          <p:cNvPicPr>
            <a:picLocks noChangeAspect="1"/>
          </p:cNvPicPr>
          <p:nvPr/>
        </p:nvPicPr>
        <p:blipFill>
          <a:blip r:embed="rId3"/>
          <a:stretch>
            <a:fillRect/>
          </a:stretch>
        </p:blipFill>
        <p:spPr>
          <a:xfrm>
            <a:off x="770011" y="1847672"/>
            <a:ext cx="7935432" cy="2553056"/>
          </a:xfrm>
          <a:prstGeom prst="rect">
            <a:avLst/>
          </a:prstGeom>
        </p:spPr>
      </p:pic>
      <p:sp>
        <p:nvSpPr>
          <p:cNvPr id="7" name="TextBox 6">
            <a:extLst>
              <a:ext uri="{FF2B5EF4-FFF2-40B4-BE49-F238E27FC236}">
                <a16:creationId xmlns:a16="http://schemas.microsoft.com/office/drawing/2014/main" id="{E984A4ED-A1AC-55EF-1E2C-C76BDF7A6DEA}"/>
              </a:ext>
            </a:extLst>
          </p:cNvPr>
          <p:cNvSpPr txBox="1"/>
          <p:nvPr/>
        </p:nvSpPr>
        <p:spPr>
          <a:xfrm>
            <a:off x="899583" y="4481934"/>
            <a:ext cx="6093500" cy="369332"/>
          </a:xfrm>
          <a:prstGeom prst="rect">
            <a:avLst/>
          </a:prstGeom>
          <a:noFill/>
        </p:spPr>
        <p:txBody>
          <a:bodyPr wrap="square">
            <a:spAutoFit/>
          </a:bodyPr>
          <a:lstStyle/>
          <a:p>
            <a:r>
              <a:rPr lang="en-US" dirty="0"/>
              <a:t>The average payload for booster version F9 v1.1 is about 2.9 t.</a:t>
            </a:r>
            <a:endParaRPr lang="de-DE"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 shot of a computer&#10;&#10;AI-generated content may be incorrect.">
            <a:extLst>
              <a:ext uri="{FF2B5EF4-FFF2-40B4-BE49-F238E27FC236}">
                <a16:creationId xmlns:a16="http://schemas.microsoft.com/office/drawing/2014/main" id="{2F650957-87F2-9906-6BA7-4D273797098B}"/>
              </a:ext>
            </a:extLst>
          </p:cNvPr>
          <p:cNvPicPr>
            <a:picLocks noChangeAspect="1"/>
          </p:cNvPicPr>
          <p:nvPr/>
        </p:nvPicPr>
        <p:blipFill>
          <a:blip r:embed="rId3"/>
          <a:stretch>
            <a:fillRect/>
          </a:stretch>
        </p:blipFill>
        <p:spPr>
          <a:xfrm>
            <a:off x="770011" y="1671456"/>
            <a:ext cx="7878274" cy="2600688"/>
          </a:xfrm>
          <a:prstGeom prst="rect">
            <a:avLst/>
          </a:prstGeom>
        </p:spPr>
      </p:pic>
      <p:sp>
        <p:nvSpPr>
          <p:cNvPr id="7" name="TextBox 6">
            <a:extLst>
              <a:ext uri="{FF2B5EF4-FFF2-40B4-BE49-F238E27FC236}">
                <a16:creationId xmlns:a16="http://schemas.microsoft.com/office/drawing/2014/main" id="{89A070B3-197D-DC55-0FE4-32E50768BA0B}"/>
              </a:ext>
            </a:extLst>
          </p:cNvPr>
          <p:cNvSpPr txBox="1"/>
          <p:nvPr/>
        </p:nvSpPr>
        <p:spPr>
          <a:xfrm>
            <a:off x="899583" y="4481934"/>
            <a:ext cx="6093500" cy="369332"/>
          </a:xfrm>
          <a:prstGeom prst="rect">
            <a:avLst/>
          </a:prstGeom>
          <a:noFill/>
        </p:spPr>
        <p:txBody>
          <a:bodyPr wrap="square">
            <a:spAutoFit/>
          </a:bodyPr>
          <a:lstStyle/>
          <a:p>
            <a:r>
              <a:rPr lang="en-US" dirty="0"/>
              <a:t>The first successful landing was on the 22</a:t>
            </a:r>
            <a:r>
              <a:rPr lang="en-US" baseline="30000" dirty="0"/>
              <a:t>nd</a:t>
            </a:r>
            <a:r>
              <a:rPr lang="en-US" dirty="0"/>
              <a:t> Dec of 2015.</a:t>
            </a:r>
            <a:endParaRPr lang="de-DE"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AI-generated content may be incorrect.">
            <a:extLst>
              <a:ext uri="{FF2B5EF4-FFF2-40B4-BE49-F238E27FC236}">
                <a16:creationId xmlns:a16="http://schemas.microsoft.com/office/drawing/2014/main" id="{070D112F-40FB-AA92-A04F-C258C8D7AD1F}"/>
              </a:ext>
            </a:extLst>
          </p:cNvPr>
          <p:cNvPicPr>
            <a:picLocks noChangeAspect="1"/>
          </p:cNvPicPr>
          <p:nvPr/>
        </p:nvPicPr>
        <p:blipFill>
          <a:blip r:embed="rId3"/>
          <a:stretch>
            <a:fillRect/>
          </a:stretch>
        </p:blipFill>
        <p:spPr>
          <a:xfrm>
            <a:off x="770011" y="1587620"/>
            <a:ext cx="8125959" cy="3696216"/>
          </a:xfrm>
          <a:prstGeom prst="rect">
            <a:avLst/>
          </a:prstGeom>
        </p:spPr>
      </p:pic>
      <p:sp>
        <p:nvSpPr>
          <p:cNvPr id="6" name="TextBox 5">
            <a:extLst>
              <a:ext uri="{FF2B5EF4-FFF2-40B4-BE49-F238E27FC236}">
                <a16:creationId xmlns:a16="http://schemas.microsoft.com/office/drawing/2014/main" id="{A8150FC9-94EC-3541-8554-043B9149BDAA}"/>
              </a:ext>
            </a:extLst>
          </p:cNvPr>
          <p:cNvSpPr txBox="1"/>
          <p:nvPr/>
        </p:nvSpPr>
        <p:spPr>
          <a:xfrm>
            <a:off x="899583" y="5599091"/>
            <a:ext cx="6093500" cy="646331"/>
          </a:xfrm>
          <a:prstGeom prst="rect">
            <a:avLst/>
          </a:prstGeom>
          <a:noFill/>
        </p:spPr>
        <p:txBody>
          <a:bodyPr wrap="square">
            <a:spAutoFit/>
          </a:bodyPr>
          <a:lstStyle/>
          <a:p>
            <a:r>
              <a:rPr lang="en-US" dirty="0"/>
              <a:t>There are four different drone ship landings with payload between 4 and 6 tons.</a:t>
            </a:r>
            <a:endParaRPr lang="de-DE"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TextBox 4">
            <a:extLst>
              <a:ext uri="{FF2B5EF4-FFF2-40B4-BE49-F238E27FC236}">
                <a16:creationId xmlns:a16="http://schemas.microsoft.com/office/drawing/2014/main" id="{2AFEC54C-407D-9CDB-D052-094606C6F367}"/>
              </a:ext>
            </a:extLst>
          </p:cNvPr>
          <p:cNvSpPr txBox="1"/>
          <p:nvPr/>
        </p:nvSpPr>
        <p:spPr>
          <a:xfrm>
            <a:off x="770011" y="1548468"/>
            <a:ext cx="8496300" cy="39703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1800" b="1" i="0" u="none" strike="noStrike" cap="none" normalizeH="0" baseline="0" dirty="0">
                <a:ln>
                  <a:noFill/>
                </a:ln>
                <a:solidFill>
                  <a:schemeClr val="tx1"/>
                </a:solidFill>
                <a:effectLst/>
                <a:latin typeface="Arial" panose="020B0604020202020204" pitchFamily="34" charset="0"/>
              </a:rPr>
              <a:t>Data Acquisition:</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de-DE" altLang="de-DE" b="0" i="0" u="none" strike="noStrike" cap="none" normalizeH="0" baseline="0" dirty="0">
                <a:ln>
                  <a:noFill/>
                </a:ln>
                <a:solidFill>
                  <a:schemeClr val="tx1"/>
                </a:solidFill>
                <a:effectLst/>
                <a:latin typeface="Arial" panose="020B0604020202020204" pitchFamily="34" charset="0"/>
              </a:rPr>
              <a:t>Data collection via an Application Programming Interface (API Calls).</a:t>
            </a:r>
          </a:p>
          <a:p>
            <a:pPr lvl="1" eaLnBrk="0" fontAlgn="base" hangingPunct="0">
              <a:spcBef>
                <a:spcPct val="0"/>
              </a:spcBef>
              <a:spcAft>
                <a:spcPct val="0"/>
              </a:spcAft>
              <a:buFontTx/>
              <a:buChar char="•"/>
            </a:pPr>
            <a:r>
              <a:rPr kumimoji="0" lang="de-DE" altLang="de-DE" b="0" i="0" u="none" strike="noStrike" cap="none" normalizeH="0" baseline="0" dirty="0">
                <a:ln>
                  <a:noFill/>
                </a:ln>
                <a:solidFill>
                  <a:schemeClr val="tx1"/>
                </a:solidFill>
                <a:effectLst/>
                <a:latin typeface="Arial" panose="020B0604020202020204" pitchFamily="34" charset="0"/>
              </a:rPr>
              <a:t>Supplementary data gathering using Web Scraping techniques.</a:t>
            </a:r>
          </a:p>
          <a:p>
            <a:pPr marL="0" marR="0" lvl="0" indent="0" algn="l" defTabSz="914400" rtl="0" eaLnBrk="0" fontAlgn="base" latinLnBrk="0" hangingPunct="0">
              <a:lnSpc>
                <a:spcPct val="100000"/>
              </a:lnSpc>
              <a:spcBef>
                <a:spcPct val="0"/>
              </a:spcBef>
              <a:spcAft>
                <a:spcPct val="0"/>
              </a:spcAft>
              <a:buClrTx/>
              <a:buSzTx/>
              <a:tabLst/>
            </a:pPr>
            <a:r>
              <a:rPr kumimoji="0" lang="de-DE" altLang="de-DE" sz="1800" b="1" i="0" u="none" strike="noStrike" cap="none" normalizeH="0" baseline="0" dirty="0">
                <a:ln>
                  <a:noFill/>
                </a:ln>
                <a:solidFill>
                  <a:schemeClr val="tx1"/>
                </a:solidFill>
                <a:effectLst/>
                <a:latin typeface="Arial" panose="020B0604020202020204" pitchFamily="34" charset="0"/>
              </a:rPr>
              <a:t>Data Preparation (Preprocessing):</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de-DE" altLang="de-DE" b="0" i="0" u="none" strike="noStrike" cap="none" normalizeH="0" baseline="0" dirty="0">
                <a:ln>
                  <a:noFill/>
                </a:ln>
                <a:solidFill>
                  <a:schemeClr val="tx1"/>
                </a:solidFill>
                <a:effectLst/>
                <a:latin typeface="Arial" panose="020B0604020202020204" pitchFamily="34" charset="0"/>
              </a:rPr>
              <a:t>Comprehensive Data Wrangling (cleaning, transformation, and structuring of raw data).</a:t>
            </a:r>
          </a:p>
          <a:p>
            <a:pPr marL="0" marR="0" lvl="0" indent="0" algn="l" defTabSz="914400" rtl="0" eaLnBrk="0" fontAlgn="base" latinLnBrk="0" hangingPunct="0">
              <a:lnSpc>
                <a:spcPct val="100000"/>
              </a:lnSpc>
              <a:spcBef>
                <a:spcPct val="0"/>
              </a:spcBef>
              <a:spcAft>
                <a:spcPct val="0"/>
              </a:spcAft>
              <a:buClrTx/>
              <a:buSzTx/>
              <a:tabLst/>
            </a:pPr>
            <a:r>
              <a:rPr kumimoji="0" lang="de-DE" altLang="de-DE" sz="1800" b="1" i="0" u="none" strike="noStrike" cap="none" normalizeH="0" baseline="0" dirty="0">
                <a:ln>
                  <a:noFill/>
                </a:ln>
                <a:solidFill>
                  <a:schemeClr val="tx1"/>
                </a:solidFill>
                <a:effectLst/>
                <a:latin typeface="Arial" panose="020B0604020202020204" pitchFamily="34" charset="0"/>
              </a:rPr>
              <a:t>Data Analysis:</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de-DE" altLang="de-DE" b="0" i="0" u="none" strike="noStrike" cap="none" normalizeH="0" baseline="0" dirty="0">
                <a:ln>
                  <a:noFill/>
                </a:ln>
                <a:solidFill>
                  <a:schemeClr val="tx1"/>
                </a:solidFill>
                <a:effectLst/>
                <a:latin typeface="Arial" panose="020B0604020202020204" pitchFamily="34" charset="0"/>
              </a:rPr>
              <a:t>Exploratory Data Analysis (EDA) utilizing SQL queries.</a:t>
            </a:r>
          </a:p>
          <a:p>
            <a:pPr lvl="1" eaLnBrk="0" fontAlgn="base" hangingPunct="0">
              <a:spcBef>
                <a:spcPct val="0"/>
              </a:spcBef>
              <a:spcAft>
                <a:spcPct val="0"/>
              </a:spcAft>
              <a:buFontTx/>
              <a:buChar char="•"/>
            </a:pPr>
            <a:r>
              <a:rPr kumimoji="0" lang="de-DE" altLang="de-DE" b="0" i="0" u="none" strike="noStrike" cap="none" normalizeH="0" baseline="0" dirty="0">
                <a:ln>
                  <a:noFill/>
                </a:ln>
                <a:solidFill>
                  <a:schemeClr val="tx1"/>
                </a:solidFill>
                <a:effectLst/>
                <a:latin typeface="Arial" panose="020B0604020202020204" pitchFamily="34" charset="0"/>
              </a:rPr>
              <a:t>Exploratory Data Analysis (EDA) through Data Visualization.</a:t>
            </a:r>
          </a:p>
          <a:p>
            <a:pPr marL="0" marR="0" lvl="0" indent="0" algn="l" defTabSz="914400" rtl="0" eaLnBrk="0" fontAlgn="base" latinLnBrk="0" hangingPunct="0">
              <a:lnSpc>
                <a:spcPct val="100000"/>
              </a:lnSpc>
              <a:spcBef>
                <a:spcPct val="0"/>
              </a:spcBef>
              <a:spcAft>
                <a:spcPct val="0"/>
              </a:spcAft>
              <a:buClrTx/>
              <a:buSzTx/>
              <a:tabLst/>
            </a:pPr>
            <a:r>
              <a:rPr kumimoji="0" lang="de-DE" altLang="de-DE" sz="1800" b="1" i="0" u="none" strike="noStrike" cap="none" normalizeH="0" baseline="0" dirty="0">
                <a:ln>
                  <a:noFill/>
                </a:ln>
                <a:solidFill>
                  <a:schemeClr val="tx1"/>
                </a:solidFill>
                <a:effectLst/>
                <a:latin typeface="Arial" panose="020B0604020202020204" pitchFamily="34" charset="0"/>
              </a:rPr>
              <a:t>Visualization and Interaction:</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de-DE" altLang="de-DE" b="0" i="0" u="none" strike="noStrike" cap="none" normalizeH="0" baseline="0" dirty="0">
                <a:ln>
                  <a:noFill/>
                </a:ln>
                <a:solidFill>
                  <a:schemeClr val="tx1"/>
                </a:solidFill>
                <a:effectLst/>
                <a:latin typeface="Arial" panose="020B0604020202020204" pitchFamily="34" charset="0"/>
              </a:rPr>
              <a:t>Creation of interactive visual analytics using the Folium Python library.</a:t>
            </a:r>
          </a:p>
          <a:p>
            <a:pPr marL="0" marR="0" lvl="0" indent="0" algn="l" defTabSz="914400" rtl="0" eaLnBrk="0" fontAlgn="base" latinLnBrk="0" hangingPunct="0">
              <a:lnSpc>
                <a:spcPct val="100000"/>
              </a:lnSpc>
              <a:spcBef>
                <a:spcPct val="0"/>
              </a:spcBef>
              <a:spcAft>
                <a:spcPct val="0"/>
              </a:spcAft>
              <a:buClrTx/>
              <a:buSzTx/>
              <a:tabLst/>
            </a:pPr>
            <a:r>
              <a:rPr kumimoji="0" lang="de-DE" altLang="de-DE" sz="1800" b="1" i="0" u="none" strike="noStrike" cap="none" normalizeH="0" baseline="0" dirty="0">
                <a:ln>
                  <a:noFill/>
                </a:ln>
                <a:solidFill>
                  <a:schemeClr val="tx1"/>
                </a:solidFill>
                <a:effectLst/>
                <a:latin typeface="Arial" panose="020B0604020202020204" pitchFamily="34" charset="0"/>
              </a:rPr>
              <a:t>Modeling:</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de-DE" altLang="de-DE" b="0" i="0" u="none" strike="noStrike" cap="none" normalizeH="0" baseline="0" dirty="0">
                <a:ln>
                  <a:noFill/>
                </a:ln>
                <a:solidFill>
                  <a:schemeClr val="tx1"/>
                </a:solidFill>
                <a:effectLst/>
                <a:latin typeface="Arial" panose="020B0604020202020204" pitchFamily="34" charset="0"/>
              </a:rPr>
              <a:t>Execution of Machine Learning prediction (Predictive Modeling).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TextBox 6">
            <a:extLst>
              <a:ext uri="{FF2B5EF4-FFF2-40B4-BE49-F238E27FC236}">
                <a16:creationId xmlns:a16="http://schemas.microsoft.com/office/drawing/2014/main" id="{9D2A511C-3C65-7A3A-A754-135227D357D4}"/>
              </a:ext>
            </a:extLst>
          </p:cNvPr>
          <p:cNvSpPr txBox="1"/>
          <p:nvPr/>
        </p:nvSpPr>
        <p:spPr>
          <a:xfrm>
            <a:off x="690063" y="5527339"/>
            <a:ext cx="6093500" cy="369332"/>
          </a:xfrm>
          <a:prstGeom prst="rect">
            <a:avLst/>
          </a:prstGeom>
          <a:noFill/>
        </p:spPr>
        <p:txBody>
          <a:bodyPr wrap="square">
            <a:spAutoFit/>
          </a:bodyPr>
          <a:lstStyle/>
          <a:p>
            <a:r>
              <a:rPr lang="en-US" dirty="0"/>
              <a:t>There have been 100 successful outcomes and 1 failure.</a:t>
            </a:r>
            <a:endParaRPr lang="de-DE" dirty="0"/>
          </a:p>
        </p:txBody>
      </p:sp>
      <p:pic>
        <p:nvPicPr>
          <p:cNvPr id="11" name="Picture 10" descr="A screenshot of a computer&#10;&#10;AI-generated content may be incorrect.">
            <a:extLst>
              <a:ext uri="{FF2B5EF4-FFF2-40B4-BE49-F238E27FC236}">
                <a16:creationId xmlns:a16="http://schemas.microsoft.com/office/drawing/2014/main" id="{C679E2B5-6F6F-CEA3-0137-1C3F3C29DFBA}"/>
              </a:ext>
            </a:extLst>
          </p:cNvPr>
          <p:cNvPicPr>
            <a:picLocks noChangeAspect="1"/>
          </p:cNvPicPr>
          <p:nvPr/>
        </p:nvPicPr>
        <p:blipFill>
          <a:blip r:embed="rId3"/>
          <a:stretch>
            <a:fillRect/>
          </a:stretch>
        </p:blipFill>
        <p:spPr>
          <a:xfrm>
            <a:off x="770011" y="1476552"/>
            <a:ext cx="7802064" cy="375337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A screenshot of a computer&#10;&#10;AI-generated content may be incorrect.">
            <a:extLst>
              <a:ext uri="{FF2B5EF4-FFF2-40B4-BE49-F238E27FC236}">
                <a16:creationId xmlns:a16="http://schemas.microsoft.com/office/drawing/2014/main" id="{37481F8B-2F86-E10B-45DF-364C806DFB4B}"/>
              </a:ext>
            </a:extLst>
          </p:cNvPr>
          <p:cNvPicPr>
            <a:picLocks noChangeAspect="1"/>
          </p:cNvPicPr>
          <p:nvPr/>
        </p:nvPicPr>
        <p:blipFill>
          <a:blip r:embed="rId3"/>
          <a:stretch>
            <a:fillRect/>
          </a:stretch>
        </p:blipFill>
        <p:spPr>
          <a:xfrm>
            <a:off x="770011" y="1515038"/>
            <a:ext cx="6187589" cy="4912173"/>
          </a:xfrm>
          <a:prstGeom prst="rect">
            <a:avLst/>
          </a:prstGeom>
        </p:spPr>
      </p:pic>
      <p:sp>
        <p:nvSpPr>
          <p:cNvPr id="9" name="TextBox 8">
            <a:extLst>
              <a:ext uri="{FF2B5EF4-FFF2-40B4-BE49-F238E27FC236}">
                <a16:creationId xmlns:a16="http://schemas.microsoft.com/office/drawing/2014/main" id="{0275B7CB-AF93-1409-3F97-B6EF6FC971DD}"/>
              </a:ext>
            </a:extLst>
          </p:cNvPr>
          <p:cNvSpPr txBox="1"/>
          <p:nvPr/>
        </p:nvSpPr>
        <p:spPr>
          <a:xfrm>
            <a:off x="7233738" y="1784014"/>
            <a:ext cx="4443912" cy="646331"/>
          </a:xfrm>
          <a:prstGeom prst="rect">
            <a:avLst/>
          </a:prstGeom>
          <a:noFill/>
        </p:spPr>
        <p:txBody>
          <a:bodyPr wrap="square">
            <a:spAutoFit/>
          </a:bodyPr>
          <a:lstStyle/>
          <a:p>
            <a:r>
              <a:rPr lang="en-US" dirty="0"/>
              <a:t>There are </a:t>
            </a:r>
            <a:r>
              <a:rPr lang="en-US" dirty="0" err="1"/>
              <a:t>multiplie</a:t>
            </a:r>
            <a:r>
              <a:rPr lang="en-US" dirty="0"/>
              <a:t> booster version of type F9 B5 carrying maximum payload.</a:t>
            </a:r>
            <a:endParaRPr lang="de-DE"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AI-generated content may be incorrect.">
            <a:extLst>
              <a:ext uri="{FF2B5EF4-FFF2-40B4-BE49-F238E27FC236}">
                <a16:creationId xmlns:a16="http://schemas.microsoft.com/office/drawing/2014/main" id="{9AA2FECA-7EFA-4B5D-014C-488B5355E872}"/>
              </a:ext>
            </a:extLst>
          </p:cNvPr>
          <p:cNvPicPr>
            <a:picLocks noChangeAspect="1"/>
          </p:cNvPicPr>
          <p:nvPr/>
        </p:nvPicPr>
        <p:blipFill>
          <a:blip r:embed="rId3"/>
          <a:stretch>
            <a:fillRect/>
          </a:stretch>
        </p:blipFill>
        <p:spPr>
          <a:xfrm>
            <a:off x="770011" y="1533305"/>
            <a:ext cx="7944959" cy="3143689"/>
          </a:xfrm>
          <a:prstGeom prst="rect">
            <a:avLst/>
          </a:prstGeom>
        </p:spPr>
      </p:pic>
      <p:sp>
        <p:nvSpPr>
          <p:cNvPr id="7" name="TextBox 6">
            <a:extLst>
              <a:ext uri="{FF2B5EF4-FFF2-40B4-BE49-F238E27FC236}">
                <a16:creationId xmlns:a16="http://schemas.microsoft.com/office/drawing/2014/main" id="{10855254-EEB9-FE7E-D0B4-8A53241B8ACD}"/>
              </a:ext>
            </a:extLst>
          </p:cNvPr>
          <p:cNvSpPr txBox="1"/>
          <p:nvPr/>
        </p:nvSpPr>
        <p:spPr>
          <a:xfrm>
            <a:off x="690063" y="5001529"/>
            <a:ext cx="4443912" cy="646331"/>
          </a:xfrm>
          <a:prstGeom prst="rect">
            <a:avLst/>
          </a:prstGeom>
          <a:noFill/>
        </p:spPr>
        <p:txBody>
          <a:bodyPr wrap="square">
            <a:spAutoFit/>
          </a:bodyPr>
          <a:lstStyle/>
          <a:p>
            <a:r>
              <a:rPr lang="en-US" dirty="0"/>
              <a:t>There were 2 failed drone ship landing in 2015.</a:t>
            </a:r>
            <a:endParaRPr lang="de-DE"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AI-generated content may be incorrect.">
            <a:extLst>
              <a:ext uri="{FF2B5EF4-FFF2-40B4-BE49-F238E27FC236}">
                <a16:creationId xmlns:a16="http://schemas.microsoft.com/office/drawing/2014/main" id="{EA7D9FD7-44C7-4329-7F7D-8BF4B3EAE1A8}"/>
              </a:ext>
            </a:extLst>
          </p:cNvPr>
          <p:cNvPicPr>
            <a:picLocks noChangeAspect="1"/>
          </p:cNvPicPr>
          <p:nvPr/>
        </p:nvPicPr>
        <p:blipFill>
          <a:blip r:embed="rId3"/>
          <a:stretch>
            <a:fillRect/>
          </a:stretch>
        </p:blipFill>
        <p:spPr>
          <a:xfrm>
            <a:off x="734028" y="1529457"/>
            <a:ext cx="6608642" cy="4789893"/>
          </a:xfrm>
          <a:prstGeom prst="rect">
            <a:avLst/>
          </a:prstGeom>
        </p:spPr>
      </p:pic>
      <p:sp>
        <p:nvSpPr>
          <p:cNvPr id="8" name="TextBox 7">
            <a:extLst>
              <a:ext uri="{FF2B5EF4-FFF2-40B4-BE49-F238E27FC236}">
                <a16:creationId xmlns:a16="http://schemas.microsoft.com/office/drawing/2014/main" id="{D37FD349-0C99-E07D-00AB-41DF95ECAED9}"/>
              </a:ext>
            </a:extLst>
          </p:cNvPr>
          <p:cNvSpPr txBox="1"/>
          <p:nvPr/>
        </p:nvSpPr>
        <p:spPr>
          <a:xfrm>
            <a:off x="7524750" y="1529457"/>
            <a:ext cx="4105275" cy="646331"/>
          </a:xfrm>
          <a:prstGeom prst="rect">
            <a:avLst/>
          </a:prstGeom>
          <a:noFill/>
        </p:spPr>
        <p:txBody>
          <a:bodyPr wrap="square">
            <a:spAutoFit/>
          </a:bodyPr>
          <a:lstStyle/>
          <a:p>
            <a:r>
              <a:rPr lang="en-US" dirty="0"/>
              <a:t>There have been multiple landing in those</a:t>
            </a:r>
          </a:p>
          <a:p>
            <a:r>
              <a:rPr lang="en-US" dirty="0"/>
              <a:t>Seven years. Most with no attempt.</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Overview Launch Sites </a:t>
            </a:r>
          </a:p>
        </p:txBody>
      </p:sp>
      <p:pic>
        <p:nvPicPr>
          <p:cNvPr id="6" name="Picture 5" descr="A map of the united states&#10;&#10;AI-generated content may be incorrect.">
            <a:extLst>
              <a:ext uri="{FF2B5EF4-FFF2-40B4-BE49-F238E27FC236}">
                <a16:creationId xmlns:a16="http://schemas.microsoft.com/office/drawing/2014/main" id="{653D5D56-5D34-C6F3-5584-0FA543E028E4}"/>
              </a:ext>
            </a:extLst>
          </p:cNvPr>
          <p:cNvPicPr>
            <a:picLocks noChangeAspect="1"/>
          </p:cNvPicPr>
          <p:nvPr/>
        </p:nvPicPr>
        <p:blipFill>
          <a:blip r:embed="rId3"/>
          <a:stretch>
            <a:fillRect/>
          </a:stretch>
        </p:blipFill>
        <p:spPr>
          <a:xfrm>
            <a:off x="770011" y="1822823"/>
            <a:ext cx="7230484" cy="3772426"/>
          </a:xfrm>
          <a:prstGeom prst="rect">
            <a:avLst/>
          </a:prstGeom>
        </p:spPr>
      </p:pic>
      <p:sp>
        <p:nvSpPr>
          <p:cNvPr id="7" name="TextBox 6">
            <a:extLst>
              <a:ext uri="{FF2B5EF4-FFF2-40B4-BE49-F238E27FC236}">
                <a16:creationId xmlns:a16="http://schemas.microsoft.com/office/drawing/2014/main" id="{191C1227-3089-0CC2-62FB-AB105ED0F8B8}"/>
              </a:ext>
            </a:extLst>
          </p:cNvPr>
          <p:cNvSpPr txBox="1"/>
          <p:nvPr/>
        </p:nvSpPr>
        <p:spPr>
          <a:xfrm>
            <a:off x="8229600" y="1889349"/>
            <a:ext cx="3228372" cy="3693319"/>
          </a:xfrm>
          <a:prstGeom prst="rect">
            <a:avLst/>
          </a:prstGeom>
          <a:noFill/>
        </p:spPr>
        <p:txBody>
          <a:bodyPr wrap="square" rtlCol="0">
            <a:spAutoFit/>
          </a:bodyPr>
          <a:lstStyle/>
          <a:p>
            <a:r>
              <a:rPr lang="de-DE" dirty="0"/>
              <a:t>All locations are very close to coast, and a relatively close to the Equator line regarding the sites are in the US.</a:t>
            </a:r>
          </a:p>
          <a:p>
            <a:endParaRPr lang="de-DE" dirty="0"/>
          </a:p>
          <a:p>
            <a:r>
              <a:rPr lang="de-DE" dirty="0"/>
              <a:t>The proximity to the Equator ist most fuel-efficient as the Earth rotation helps to boost the rockets.</a:t>
            </a:r>
          </a:p>
          <a:p>
            <a:endParaRPr lang="de-DE" dirty="0"/>
          </a:p>
          <a:p>
            <a:r>
              <a:rPr lang="de-DE" dirty="0"/>
              <a:t>The coast proximity is more a safety factor. In case of failture the wreckage falls into the sea.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Overview success/failed launches for each site</a:t>
            </a:r>
          </a:p>
        </p:txBody>
      </p:sp>
      <p:pic>
        <p:nvPicPr>
          <p:cNvPr id="4" name="Picture 3" descr="A map of the united states&#10;&#10;AI-generated content may be incorrect.">
            <a:extLst>
              <a:ext uri="{FF2B5EF4-FFF2-40B4-BE49-F238E27FC236}">
                <a16:creationId xmlns:a16="http://schemas.microsoft.com/office/drawing/2014/main" id="{3486D428-F161-D1BF-9206-7A1478C4DC4B}"/>
              </a:ext>
            </a:extLst>
          </p:cNvPr>
          <p:cNvPicPr>
            <a:picLocks noChangeAspect="1"/>
          </p:cNvPicPr>
          <p:nvPr/>
        </p:nvPicPr>
        <p:blipFill>
          <a:blip r:embed="rId3"/>
          <a:stretch>
            <a:fillRect/>
          </a:stretch>
        </p:blipFill>
        <p:spPr>
          <a:xfrm>
            <a:off x="441506" y="1879385"/>
            <a:ext cx="5542736" cy="3354502"/>
          </a:xfrm>
          <a:prstGeom prst="rect">
            <a:avLst/>
          </a:prstGeom>
        </p:spPr>
      </p:pic>
      <p:pic>
        <p:nvPicPr>
          <p:cNvPr id="7" name="Picture 6" descr="A map with circles and dots&#10;&#10;AI-generated content may be incorrect.">
            <a:extLst>
              <a:ext uri="{FF2B5EF4-FFF2-40B4-BE49-F238E27FC236}">
                <a16:creationId xmlns:a16="http://schemas.microsoft.com/office/drawing/2014/main" id="{08257C78-51A1-E22D-18A6-63C1CF5AD05C}"/>
              </a:ext>
            </a:extLst>
          </p:cNvPr>
          <p:cNvPicPr>
            <a:picLocks noChangeAspect="1"/>
          </p:cNvPicPr>
          <p:nvPr/>
        </p:nvPicPr>
        <p:blipFill>
          <a:blip r:embed="rId4"/>
          <a:stretch>
            <a:fillRect/>
          </a:stretch>
        </p:blipFill>
        <p:spPr>
          <a:xfrm>
            <a:off x="6058748" y="1879385"/>
            <a:ext cx="5304850" cy="3354502"/>
          </a:xfrm>
          <a:prstGeom prst="rect">
            <a:avLst/>
          </a:prstGeom>
        </p:spPr>
      </p:pic>
      <p:sp>
        <p:nvSpPr>
          <p:cNvPr id="9" name="TextBox 8">
            <a:extLst>
              <a:ext uri="{FF2B5EF4-FFF2-40B4-BE49-F238E27FC236}">
                <a16:creationId xmlns:a16="http://schemas.microsoft.com/office/drawing/2014/main" id="{3BCE9E6F-F513-5612-9D8A-CA02451E0BDA}"/>
              </a:ext>
            </a:extLst>
          </p:cNvPr>
          <p:cNvSpPr txBox="1"/>
          <p:nvPr/>
        </p:nvSpPr>
        <p:spPr>
          <a:xfrm rot="10800000" flipV="1">
            <a:off x="441507" y="5264721"/>
            <a:ext cx="10844104" cy="646331"/>
          </a:xfrm>
          <a:prstGeom prst="rect">
            <a:avLst/>
          </a:prstGeom>
          <a:noFill/>
        </p:spPr>
        <p:txBody>
          <a:bodyPr wrap="square" rtlCol="0">
            <a:spAutoFit/>
          </a:bodyPr>
          <a:lstStyle/>
          <a:p>
            <a:r>
              <a:rPr lang="de-DE" dirty="0"/>
              <a:t>There are more starts in the south east stations. In the detail overview you can see the red dots as failures and the green dots as succeeded starts.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37907" y="1609741"/>
            <a:ext cx="3284082" cy="329021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You can see that the proximity to the coast (about 900 m)</a:t>
            </a:r>
          </a:p>
          <a:p>
            <a:pPr>
              <a:lnSpc>
                <a:spcPct val="100000"/>
              </a:lnSpc>
              <a:spcBef>
                <a:spcPts val="1400"/>
              </a:spcBef>
            </a:pPr>
            <a:r>
              <a:rPr lang="en-US" sz="2200" dirty="0">
                <a:solidFill>
                  <a:schemeClr val="accent3">
                    <a:lumMod val="25000"/>
                  </a:schemeClr>
                </a:solidFill>
                <a:latin typeface="Abadi"/>
              </a:rPr>
              <a:t>Furthermore there is no real town next to it.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Example of proximity map</a:t>
            </a:r>
          </a:p>
        </p:txBody>
      </p:sp>
      <p:pic>
        <p:nvPicPr>
          <p:cNvPr id="4" name="Picture 3" descr="A map with a road and a road&#10;&#10;AI-generated content may be incorrect.">
            <a:extLst>
              <a:ext uri="{FF2B5EF4-FFF2-40B4-BE49-F238E27FC236}">
                <a16:creationId xmlns:a16="http://schemas.microsoft.com/office/drawing/2014/main" id="{5F63AEEB-7E4B-34C4-EFC1-55DAAD8D3D4C}"/>
              </a:ext>
            </a:extLst>
          </p:cNvPr>
          <p:cNvPicPr>
            <a:picLocks noChangeAspect="1"/>
          </p:cNvPicPr>
          <p:nvPr/>
        </p:nvPicPr>
        <p:blipFill>
          <a:blip r:embed="rId3"/>
          <a:stretch>
            <a:fillRect/>
          </a:stretch>
        </p:blipFill>
        <p:spPr>
          <a:xfrm>
            <a:off x="770011" y="1603843"/>
            <a:ext cx="7097115" cy="329611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Rates for all Sites</a:t>
            </a:r>
          </a:p>
        </p:txBody>
      </p:sp>
      <p:grpSp>
        <p:nvGrpSpPr>
          <p:cNvPr id="15" name="Group 14">
            <a:extLst>
              <a:ext uri="{FF2B5EF4-FFF2-40B4-BE49-F238E27FC236}">
                <a16:creationId xmlns:a16="http://schemas.microsoft.com/office/drawing/2014/main" id="{B93247E0-0630-6AF8-D592-6A20C77E6748}"/>
              </a:ext>
            </a:extLst>
          </p:cNvPr>
          <p:cNvGrpSpPr/>
          <p:nvPr/>
        </p:nvGrpSpPr>
        <p:grpSpPr>
          <a:xfrm>
            <a:off x="2460806" y="1794265"/>
            <a:ext cx="5830114" cy="3534279"/>
            <a:chOff x="2460806" y="1794265"/>
            <a:chExt cx="5830114" cy="3534279"/>
          </a:xfrm>
        </p:grpSpPr>
        <p:pic>
          <p:nvPicPr>
            <p:cNvPr id="10" name="Picture 9" descr="A colorful circle with numbers and a circle&#10;&#10;AI-generated content may be incorrect.">
              <a:extLst>
                <a:ext uri="{FF2B5EF4-FFF2-40B4-BE49-F238E27FC236}">
                  <a16:creationId xmlns:a16="http://schemas.microsoft.com/office/drawing/2014/main" id="{66D2EB52-DD2A-A196-3B59-BAB4DD8EFCB5}"/>
                </a:ext>
              </a:extLst>
            </p:cNvPr>
            <p:cNvPicPr>
              <a:picLocks noChangeAspect="1"/>
            </p:cNvPicPr>
            <p:nvPr/>
          </p:nvPicPr>
          <p:blipFill>
            <a:blip r:embed="rId3"/>
            <a:stretch>
              <a:fillRect/>
            </a:stretch>
          </p:blipFill>
          <p:spPr>
            <a:xfrm>
              <a:off x="2460806" y="1794265"/>
              <a:ext cx="3924848" cy="3524742"/>
            </a:xfrm>
            <a:prstGeom prst="rect">
              <a:avLst/>
            </a:prstGeom>
          </p:spPr>
        </p:pic>
        <p:pic>
          <p:nvPicPr>
            <p:cNvPr id="12" name="Picture 11" descr="A group of black text&#10;&#10;AI-generated content may be incorrect.">
              <a:extLst>
                <a:ext uri="{FF2B5EF4-FFF2-40B4-BE49-F238E27FC236}">
                  <a16:creationId xmlns:a16="http://schemas.microsoft.com/office/drawing/2014/main" id="{53A53EB3-8418-F4ED-EF39-B30368B45FFE}"/>
                </a:ext>
              </a:extLst>
            </p:cNvPr>
            <p:cNvPicPr>
              <a:picLocks noChangeAspect="1"/>
            </p:cNvPicPr>
            <p:nvPr/>
          </p:nvPicPr>
          <p:blipFill>
            <a:blip r:embed="rId4"/>
            <a:stretch>
              <a:fillRect/>
            </a:stretch>
          </p:blipFill>
          <p:spPr>
            <a:xfrm>
              <a:off x="6385654" y="1794265"/>
              <a:ext cx="1905266" cy="1143160"/>
            </a:xfrm>
            <a:prstGeom prst="rect">
              <a:avLst/>
            </a:prstGeom>
          </p:spPr>
        </p:pic>
        <p:sp>
          <p:nvSpPr>
            <p:cNvPr id="13" name="TextBox 12">
              <a:extLst>
                <a:ext uri="{FF2B5EF4-FFF2-40B4-BE49-F238E27FC236}">
                  <a16:creationId xmlns:a16="http://schemas.microsoft.com/office/drawing/2014/main" id="{A56D6079-86FE-269B-3CF4-C791C07E91DC}"/>
                </a:ext>
              </a:extLst>
            </p:cNvPr>
            <p:cNvSpPr txBox="1"/>
            <p:nvPr/>
          </p:nvSpPr>
          <p:spPr>
            <a:xfrm>
              <a:off x="6385654" y="4128215"/>
              <a:ext cx="1905266" cy="1200329"/>
            </a:xfrm>
            <a:prstGeom prst="rect">
              <a:avLst/>
            </a:prstGeom>
            <a:solidFill>
              <a:schemeClr val="bg1"/>
            </a:solidFill>
          </p:spPr>
          <p:txBody>
            <a:bodyPr wrap="square" rtlCol="0">
              <a:spAutoFit/>
            </a:bodyPr>
            <a:lstStyle/>
            <a:p>
              <a:r>
                <a:rPr lang="de-DE" dirty="0"/>
                <a:t>The station KSC LC-39A has</a:t>
              </a:r>
            </a:p>
            <a:p>
              <a:r>
                <a:rPr lang="de-DE" dirty="0"/>
                <a:t>the highest success rate.</a:t>
              </a:r>
            </a:p>
          </p:txBody>
        </p:sp>
        <p:sp>
          <p:nvSpPr>
            <p:cNvPr id="14" name="TextBox 13">
              <a:extLst>
                <a:ext uri="{FF2B5EF4-FFF2-40B4-BE49-F238E27FC236}">
                  <a16:creationId xmlns:a16="http://schemas.microsoft.com/office/drawing/2014/main" id="{3D91170A-67BB-5480-714A-B101F4938E19}"/>
                </a:ext>
              </a:extLst>
            </p:cNvPr>
            <p:cNvSpPr txBox="1"/>
            <p:nvPr/>
          </p:nvSpPr>
          <p:spPr>
            <a:xfrm>
              <a:off x="6385654" y="2929246"/>
              <a:ext cx="1905266" cy="1200329"/>
            </a:xfrm>
            <a:prstGeom prst="rect">
              <a:avLst/>
            </a:prstGeom>
            <a:solidFill>
              <a:schemeClr val="bg1"/>
            </a:solidFill>
          </p:spPr>
          <p:txBody>
            <a:bodyPr wrap="square" rtlCol="0">
              <a:spAutoFit/>
            </a:bodyPr>
            <a:lstStyle/>
            <a:p>
              <a:r>
                <a:rPr lang="de-DE" dirty="0">
                  <a:solidFill>
                    <a:schemeClr val="bg1"/>
                  </a:solidFill>
                </a:rPr>
                <a:t>The station KSC LC-39A has</a:t>
              </a:r>
            </a:p>
            <a:p>
              <a:r>
                <a:rPr lang="de-DE" dirty="0">
                  <a:solidFill>
                    <a:schemeClr val="bg1"/>
                  </a:solidFill>
                </a:rPr>
                <a:t>the highest success rate.</a:t>
              </a:r>
            </a:p>
          </p:txBody>
        </p:sp>
      </p:gr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7B8827ED-245A-944A-2268-47D8E18C5C28}"/>
              </a:ext>
            </a:extLst>
          </p:cNvPr>
          <p:cNvSpPr txBox="1"/>
          <p:nvPr/>
        </p:nvSpPr>
        <p:spPr>
          <a:xfrm>
            <a:off x="828068" y="1425078"/>
            <a:ext cx="9058882" cy="4247317"/>
          </a:xfrm>
          <a:prstGeom prst="rect">
            <a:avLst/>
          </a:prstGeom>
          <a:noFill/>
        </p:spPr>
        <p:txBody>
          <a:bodyPr wrap="square">
            <a:spAutoFit/>
          </a:bodyPr>
          <a:lstStyle/>
          <a:p>
            <a:pPr>
              <a:buNone/>
            </a:pPr>
            <a:r>
              <a:rPr lang="en-US" b="1" dirty="0"/>
              <a:t>Project Context</a:t>
            </a:r>
          </a:p>
          <a:p>
            <a:pPr>
              <a:buNone/>
            </a:pPr>
            <a:endParaRPr lang="en-US" b="1" dirty="0"/>
          </a:p>
          <a:p>
            <a:pPr>
              <a:buNone/>
            </a:pPr>
            <a:r>
              <a:rPr lang="en-US" dirty="0"/>
              <a:t>SpaceX launches Falcon 9 rockets for $62 million, significantly less than competitors' $165 million cost. This advantage stems from reusing the first stage. Determining if the first stage will land successfully is key to calculating the true launch cost and is vital information for alternative companies bidding against SpaceX. The project's goal is to build a Machine Learning pipeline to predict the successful landing of the first stage.</a:t>
            </a:r>
          </a:p>
          <a:p>
            <a:pPr>
              <a:buNone/>
            </a:pPr>
            <a:br>
              <a:rPr lang="en-US" dirty="0"/>
            </a:br>
            <a:endParaRPr lang="en-US" dirty="0"/>
          </a:p>
          <a:p>
            <a:pPr>
              <a:buNone/>
            </a:pPr>
            <a:r>
              <a:rPr lang="en-US" b="1" dirty="0"/>
              <a:t>Research Questions</a:t>
            </a:r>
          </a:p>
          <a:p>
            <a:pPr>
              <a:buNone/>
            </a:pPr>
            <a:endParaRPr lang="en-US" b="1" dirty="0"/>
          </a:p>
          <a:p>
            <a:pPr>
              <a:buNone/>
            </a:pPr>
            <a:r>
              <a:rPr lang="en-US" dirty="0"/>
              <a:t>The project seeks to answer:</a:t>
            </a:r>
          </a:p>
          <a:p>
            <a:pPr lvl="1">
              <a:buFont typeface="Arial" panose="020B0604020202020204" pitchFamily="34" charset="0"/>
              <a:buChar char="•"/>
            </a:pPr>
            <a:r>
              <a:rPr lang="en-US" dirty="0"/>
              <a:t>Which factors determine a successful rocket landing?</a:t>
            </a:r>
          </a:p>
          <a:p>
            <a:pPr lvl="1">
              <a:buFont typeface="Arial" panose="020B0604020202020204" pitchFamily="34" charset="0"/>
              <a:buChar char="•"/>
            </a:pPr>
            <a:r>
              <a:rPr lang="en-US" dirty="0"/>
              <a:t>How do various features interact to influence the landing success rate?</a:t>
            </a:r>
          </a:p>
          <a:p>
            <a:pPr lvl="1">
              <a:buFont typeface="Arial" panose="020B0604020202020204" pitchFamily="34" charset="0"/>
              <a:buChar char="•"/>
            </a:pPr>
            <a:r>
              <a:rPr lang="en-US" dirty="0"/>
              <a:t>What operational conditions are necessary for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Failure/Success Rate on most successful site</a:t>
            </a:r>
          </a:p>
        </p:txBody>
      </p:sp>
      <p:pic>
        <p:nvPicPr>
          <p:cNvPr id="4" name="Picture 3" descr="A blue and red circle with white text&#10;&#10;AI-generated content may be incorrect.">
            <a:extLst>
              <a:ext uri="{FF2B5EF4-FFF2-40B4-BE49-F238E27FC236}">
                <a16:creationId xmlns:a16="http://schemas.microsoft.com/office/drawing/2014/main" id="{98E15928-E0E7-9081-B5B4-C3B0C6C4BAD3}"/>
              </a:ext>
            </a:extLst>
          </p:cNvPr>
          <p:cNvPicPr>
            <a:picLocks noChangeAspect="1"/>
          </p:cNvPicPr>
          <p:nvPr/>
        </p:nvPicPr>
        <p:blipFill>
          <a:blip r:embed="rId3"/>
          <a:stretch>
            <a:fillRect/>
          </a:stretch>
        </p:blipFill>
        <p:spPr>
          <a:xfrm>
            <a:off x="1454840" y="1745004"/>
            <a:ext cx="8306959" cy="420111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Payload and Outcome for all sites </a:t>
            </a:r>
          </a:p>
        </p:txBody>
      </p:sp>
      <p:pic>
        <p:nvPicPr>
          <p:cNvPr id="4" name="Picture 3" descr="A comparison of weights and weight loss&#10;&#10;AI-generated content may be incorrect.">
            <a:extLst>
              <a:ext uri="{FF2B5EF4-FFF2-40B4-BE49-F238E27FC236}">
                <a16:creationId xmlns:a16="http://schemas.microsoft.com/office/drawing/2014/main" id="{E5E5B23A-40D4-EFEC-7EEC-FC374422DC3D}"/>
              </a:ext>
            </a:extLst>
          </p:cNvPr>
          <p:cNvPicPr>
            <a:picLocks noChangeAspect="1"/>
          </p:cNvPicPr>
          <p:nvPr/>
        </p:nvPicPr>
        <p:blipFill>
          <a:blip r:embed="rId3"/>
          <a:stretch>
            <a:fillRect/>
          </a:stretch>
        </p:blipFill>
        <p:spPr>
          <a:xfrm>
            <a:off x="575492" y="2011129"/>
            <a:ext cx="11041016" cy="3343742"/>
          </a:xfrm>
          <a:prstGeom prst="rect">
            <a:avLst/>
          </a:prstGeom>
        </p:spPr>
      </p:pic>
      <p:sp>
        <p:nvSpPr>
          <p:cNvPr id="6" name="TextBox 5">
            <a:extLst>
              <a:ext uri="{FF2B5EF4-FFF2-40B4-BE49-F238E27FC236}">
                <a16:creationId xmlns:a16="http://schemas.microsoft.com/office/drawing/2014/main" id="{40733703-D73F-179E-CB2A-35B373A0C5EC}"/>
              </a:ext>
            </a:extLst>
          </p:cNvPr>
          <p:cNvSpPr txBox="1"/>
          <p:nvPr/>
        </p:nvSpPr>
        <p:spPr>
          <a:xfrm>
            <a:off x="575492" y="5475076"/>
            <a:ext cx="7000240" cy="369332"/>
          </a:xfrm>
          <a:prstGeom prst="rect">
            <a:avLst/>
          </a:prstGeom>
          <a:noFill/>
        </p:spPr>
        <p:txBody>
          <a:bodyPr wrap="square" rtlCol="0">
            <a:spAutoFit/>
          </a:bodyPr>
          <a:lstStyle/>
          <a:p>
            <a:r>
              <a:rPr lang="de-DE" dirty="0"/>
              <a:t>Low weighted payloads show a higher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dirty="0">
              <a:solidFill>
                <a:srgbClr val="0B49CB"/>
              </a:solidFill>
            </a:endParaRPr>
          </a:p>
        </p:txBody>
      </p:sp>
      <p:pic>
        <p:nvPicPr>
          <p:cNvPr id="3" name="Picture 2" descr="A graph with blue and orange bars&#10;&#10;AI-generated content may be incorrect.">
            <a:extLst>
              <a:ext uri="{FF2B5EF4-FFF2-40B4-BE49-F238E27FC236}">
                <a16:creationId xmlns:a16="http://schemas.microsoft.com/office/drawing/2014/main" id="{7EC25456-F645-FB80-4C54-0E379F89FF10}"/>
              </a:ext>
            </a:extLst>
          </p:cNvPr>
          <p:cNvPicPr>
            <a:picLocks noChangeAspect="1"/>
          </p:cNvPicPr>
          <p:nvPr/>
        </p:nvPicPr>
        <p:blipFill>
          <a:blip r:embed="rId3"/>
          <a:stretch>
            <a:fillRect/>
          </a:stretch>
        </p:blipFill>
        <p:spPr>
          <a:xfrm>
            <a:off x="2263531" y="1681818"/>
            <a:ext cx="6830144" cy="3749636"/>
          </a:xfrm>
          <a:prstGeom prst="rect">
            <a:avLst/>
          </a:prstGeom>
        </p:spPr>
      </p:pic>
      <p:pic>
        <p:nvPicPr>
          <p:cNvPr id="12" name="Picture 11">
            <a:extLst>
              <a:ext uri="{FF2B5EF4-FFF2-40B4-BE49-F238E27FC236}">
                <a16:creationId xmlns:a16="http://schemas.microsoft.com/office/drawing/2014/main" id="{40B98E53-7F62-6767-102A-C2CB4FD52407}"/>
              </a:ext>
            </a:extLst>
          </p:cNvPr>
          <p:cNvPicPr>
            <a:picLocks noChangeAspect="1"/>
          </p:cNvPicPr>
          <p:nvPr/>
        </p:nvPicPr>
        <p:blipFill>
          <a:blip r:embed="rId4"/>
          <a:stretch>
            <a:fillRect/>
          </a:stretch>
        </p:blipFill>
        <p:spPr>
          <a:xfrm>
            <a:off x="3697126" y="5858862"/>
            <a:ext cx="3962953" cy="3334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TextBox 5">
            <a:extLst>
              <a:ext uri="{FF2B5EF4-FFF2-40B4-BE49-F238E27FC236}">
                <a16:creationId xmlns:a16="http://schemas.microsoft.com/office/drawing/2014/main" id="{0ACED4A2-2701-5FF2-93E9-7A95712B2CFD}"/>
              </a:ext>
            </a:extLst>
          </p:cNvPr>
          <p:cNvSpPr txBox="1"/>
          <p:nvPr/>
        </p:nvSpPr>
        <p:spPr>
          <a:xfrm>
            <a:off x="6898640" y="1854200"/>
            <a:ext cx="4084320" cy="923330"/>
          </a:xfrm>
          <a:prstGeom prst="rect">
            <a:avLst/>
          </a:prstGeom>
          <a:noFill/>
        </p:spPr>
        <p:txBody>
          <a:bodyPr wrap="square" rtlCol="0">
            <a:spAutoFit/>
          </a:bodyPr>
          <a:lstStyle/>
          <a:p>
            <a:r>
              <a:rPr lang="de-DE" dirty="0"/>
              <a:t>Based on the test-data the modell is able to classify 17 cases correctly and only 1 case incorrectly. </a:t>
            </a:r>
          </a:p>
        </p:txBody>
      </p:sp>
      <p:pic>
        <p:nvPicPr>
          <p:cNvPr id="8" name="Picture 7" descr="A diagram of a confused matrix&#10;&#10;AI-generated content may be incorrect.">
            <a:extLst>
              <a:ext uri="{FF2B5EF4-FFF2-40B4-BE49-F238E27FC236}">
                <a16:creationId xmlns:a16="http://schemas.microsoft.com/office/drawing/2014/main" id="{521D33F7-E79F-DB8A-C80E-C6BF5B32D82C}"/>
              </a:ext>
            </a:extLst>
          </p:cNvPr>
          <p:cNvPicPr>
            <a:picLocks noChangeAspect="1"/>
          </p:cNvPicPr>
          <p:nvPr/>
        </p:nvPicPr>
        <p:blipFill>
          <a:blip r:embed="rId3"/>
          <a:stretch>
            <a:fillRect/>
          </a:stretch>
        </p:blipFill>
        <p:spPr>
          <a:xfrm>
            <a:off x="770011" y="1643461"/>
            <a:ext cx="5601482" cy="43821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Success Correlation: A positive correlation exists between the total number of flights at a launch site and its resulting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Historical Trend: The overall launch success rate demonstrated a consistent increase over the period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The orbits ES-L1, GEO, HEO, SSO, and VLEO recorded the highest overall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achieved the highest number of successful launches compared to all other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was identified as the best machine learning algorithm for this classification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 Data was collected using SpaceX-API and web-scraping from Wikipedia.</a:t>
            </a:r>
          </a:p>
          <a:p>
            <a:pPr>
              <a:lnSpc>
                <a:spcPct val="120000"/>
              </a:lnSpc>
              <a:spcBef>
                <a:spcPts val="1400"/>
              </a:spcBef>
            </a:pPr>
            <a:r>
              <a:rPr lang="en-US" sz="92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1800" dirty="0"/>
              <a:t>API Data Acquisition: Primary data collection was executed using GET requests directed to the SpaceX API.JSON Processing: API responses, decoded as JSON, were converted into a Pandas </a:t>
            </a:r>
            <a:r>
              <a:rPr lang="en-US" sz="1800" dirty="0" err="1"/>
              <a:t>DataFrame</a:t>
            </a:r>
            <a:r>
              <a:rPr lang="en-US" sz="1800" dirty="0"/>
              <a:t> using the .</a:t>
            </a:r>
            <a:r>
              <a:rPr lang="en-US" sz="1800" dirty="0" err="1"/>
              <a:t>json_normalize</a:t>
            </a:r>
            <a:r>
              <a:rPr lang="en-US" sz="1800" dirty="0"/>
              <a:t>() function call.</a:t>
            </a:r>
          </a:p>
          <a:p>
            <a:r>
              <a:rPr lang="en-US" sz="1800" dirty="0"/>
              <a:t>Data Wrangling: The data was subsequently cleaned, including the identification and imputation of any missing values.</a:t>
            </a:r>
          </a:p>
          <a:p>
            <a:r>
              <a:rPr lang="en-US" sz="1800" dirty="0"/>
              <a:t>Web Scraping: Supplemental launch records for Falcon 9 were scraped from Wikipedia utilizing </a:t>
            </a:r>
            <a:r>
              <a:rPr lang="en-US" sz="1800" dirty="0" err="1"/>
              <a:t>BeautifulSoup</a:t>
            </a:r>
            <a:r>
              <a:rPr lang="en-US" sz="1800" dirty="0"/>
              <a:t>.</a:t>
            </a:r>
          </a:p>
          <a:p>
            <a:r>
              <a:rPr lang="en-US" sz="1800" dirty="0" err="1"/>
              <a:t>DataFrame</a:t>
            </a:r>
            <a:r>
              <a:rPr lang="en-US" sz="1800" dirty="0"/>
              <a:t> Conversion: The launch records, extracted as an HTML table, were parsed and converted into a Pandas </a:t>
            </a:r>
            <a:r>
              <a:rPr lang="en-US" sz="1800" dirty="0" err="1"/>
              <a:t>DataFrame</a:t>
            </a:r>
            <a:r>
              <a:rPr lang="en-US" sz="1800" dirty="0"/>
              <a:t> for subsequent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SpaceX API is used to request the data, then normalize it into a data frame and clean the data afterwards.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notebook in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https://github.com/ringedplover/coursera_ds/blob/main/capstone/jupyter-labs-spacex-data-collection-api-v2.ipynb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EB028FA3-EF0C-C781-1A1A-96F1B7DBAF02}"/>
              </a:ext>
            </a:extLst>
          </p:cNvPr>
          <p:cNvGraphicFramePr/>
          <p:nvPr>
            <p:extLst>
              <p:ext uri="{D42A27DB-BD31-4B8C-83A1-F6EECF244321}">
                <p14:modId xmlns:p14="http://schemas.microsoft.com/office/powerpoint/2010/main" val="1253762850"/>
              </p:ext>
            </p:extLst>
          </p:nvPr>
        </p:nvGraphicFramePr>
        <p:xfrm>
          <a:off x="6183312" y="1717628"/>
          <a:ext cx="5187950" cy="47000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First we web-scraped the html content via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Data processing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to notebook in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https://github.com/ringedplover/coursera_ds/blob/main/capstone/jupyter-labs-webscraping.ipynb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Slide Number Placeholder 5">
            <a:extLst>
              <a:ext uri="{FF2B5EF4-FFF2-40B4-BE49-F238E27FC236}">
                <a16:creationId xmlns:a16="http://schemas.microsoft.com/office/drawing/2014/main" id="{2229C5EA-CA32-BAF7-C46B-3741AA61D66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graphicFrame>
        <p:nvGraphicFramePr>
          <p:cNvPr id="10" name="Diagram 9">
            <a:extLst>
              <a:ext uri="{FF2B5EF4-FFF2-40B4-BE49-F238E27FC236}">
                <a16:creationId xmlns:a16="http://schemas.microsoft.com/office/drawing/2014/main" id="{4C452183-DE9D-D644-94C1-DABA877C17DB}"/>
              </a:ext>
            </a:extLst>
          </p:cNvPr>
          <p:cNvGraphicFramePr/>
          <p:nvPr>
            <p:extLst>
              <p:ext uri="{D42A27DB-BD31-4B8C-83A1-F6EECF244321}">
                <p14:modId xmlns:p14="http://schemas.microsoft.com/office/powerpoint/2010/main" val="2558999442"/>
              </p:ext>
            </p:extLst>
          </p:nvPr>
        </p:nvGraphicFramePr>
        <p:xfrm>
          <a:off x="6183312" y="1717628"/>
          <a:ext cx="5187950" cy="47000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1982</Words>
  <Application>Microsoft Office PowerPoint</Application>
  <PresentationFormat>Widescreen</PresentationFormat>
  <Paragraphs>246</Paragraphs>
  <Slides>46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Google Sans Text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Daniel Cordts</cp:lastModifiedBy>
  <cp:revision>198</cp:revision>
  <dcterms:created xsi:type="dcterms:W3CDTF">2021-04-29T18:58:34Z</dcterms:created>
  <dcterms:modified xsi:type="dcterms:W3CDTF">2025-12-14T17:10:20Z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